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311" r:id="rId3"/>
    <p:sldId id="257" r:id="rId4"/>
    <p:sldId id="271" r:id="rId5"/>
    <p:sldId id="258" r:id="rId6"/>
    <p:sldId id="270" r:id="rId7"/>
    <p:sldId id="259" r:id="rId8"/>
    <p:sldId id="274" r:id="rId9"/>
    <p:sldId id="272" r:id="rId10"/>
    <p:sldId id="273" r:id="rId11"/>
    <p:sldId id="284" r:id="rId12"/>
    <p:sldId id="261" r:id="rId13"/>
    <p:sldId id="312" r:id="rId14"/>
    <p:sldId id="298" r:id="rId15"/>
    <p:sldId id="299" r:id="rId16"/>
    <p:sldId id="300" r:id="rId17"/>
    <p:sldId id="313" r:id="rId18"/>
    <p:sldId id="289" r:id="rId19"/>
    <p:sldId id="290" r:id="rId20"/>
    <p:sldId id="285" r:id="rId21"/>
    <p:sldId id="301" r:id="rId22"/>
    <p:sldId id="314" r:id="rId23"/>
    <p:sldId id="291" r:id="rId24"/>
    <p:sldId id="294" r:id="rId25"/>
    <p:sldId id="296" r:id="rId26"/>
    <p:sldId id="293" r:id="rId27"/>
    <p:sldId id="264" r:id="rId28"/>
    <p:sldId id="302" r:id="rId29"/>
    <p:sldId id="307" r:id="rId30"/>
    <p:sldId id="306" r:id="rId31"/>
    <p:sldId id="267" r:id="rId32"/>
    <p:sldId id="309" r:id="rId33"/>
    <p:sldId id="292" r:id="rId34"/>
    <p:sldId id="295"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212"/>
    <a:srgbClr val="53B032"/>
    <a:srgbClr val="70CE4E"/>
    <a:srgbClr val="9BDD83"/>
    <a:srgbClr val="C2EAB4"/>
    <a:srgbClr val="E2F5DB"/>
    <a:srgbClr val="7DD3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39FB4D-FDCF-4ED6-A8CF-1B10DEA4248E}" v="19" dt="2024-07-05T16:45:29.0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66667" autoAdjust="0"/>
  </p:normalViewPr>
  <p:slideViewPr>
    <p:cSldViewPr snapToGrid="0">
      <p:cViewPr varScale="1">
        <p:scale>
          <a:sx n="51" d="100"/>
          <a:sy n="51" d="100"/>
        </p:scale>
        <p:origin x="1579" y="53"/>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a Ebrahimkhani" userId="31d3ff1a-0aa9-4b17-a9ab-734bf788e67a" providerId="ADAL" clId="{3F39FB4D-FDCF-4ED6-A8CF-1B10DEA4248E}"/>
    <pc:docChg chg="undo redo custSel addSld delSld modSld sldOrd">
      <pc:chgData name="Sara Ebrahimkhani" userId="31d3ff1a-0aa9-4b17-a9ab-734bf788e67a" providerId="ADAL" clId="{3F39FB4D-FDCF-4ED6-A8CF-1B10DEA4248E}" dt="2024-07-15T16:58:47.048" v="830" actId="20577"/>
      <pc:docMkLst>
        <pc:docMk/>
      </pc:docMkLst>
      <pc:sldChg chg="modNotesTx">
        <pc:chgData name="Sara Ebrahimkhani" userId="31d3ff1a-0aa9-4b17-a9ab-734bf788e67a" providerId="ADAL" clId="{3F39FB4D-FDCF-4ED6-A8CF-1B10DEA4248E}" dt="2024-07-04T15:39:35.711" v="0" actId="20577"/>
        <pc:sldMkLst>
          <pc:docMk/>
          <pc:sldMk cId="2875483217" sldId="256"/>
        </pc:sldMkLst>
      </pc:sldChg>
      <pc:sldChg chg="addSp delSp modSp mod modNotesTx">
        <pc:chgData name="Sara Ebrahimkhani" userId="31d3ff1a-0aa9-4b17-a9ab-734bf788e67a" providerId="ADAL" clId="{3F39FB4D-FDCF-4ED6-A8CF-1B10DEA4248E}" dt="2024-07-05T16:45:29.081" v="820" actId="20577"/>
        <pc:sldMkLst>
          <pc:docMk/>
          <pc:sldMk cId="281226151" sldId="257"/>
        </pc:sldMkLst>
        <pc:spChg chg="add del">
          <ac:chgData name="Sara Ebrahimkhani" userId="31d3ff1a-0aa9-4b17-a9ab-734bf788e67a" providerId="ADAL" clId="{3F39FB4D-FDCF-4ED6-A8CF-1B10DEA4248E}" dt="2024-07-05T02:01:42.248" v="782" actId="22"/>
          <ac:spMkLst>
            <pc:docMk/>
            <pc:sldMk cId="281226151" sldId="257"/>
            <ac:spMk id="5" creationId="{2D04AC43-5694-BCD1-3383-9619FED32CBF}"/>
          </ac:spMkLst>
        </pc:spChg>
        <pc:spChg chg="mod">
          <ac:chgData name="Sara Ebrahimkhani" userId="31d3ff1a-0aa9-4b17-a9ab-734bf788e67a" providerId="ADAL" clId="{3F39FB4D-FDCF-4ED6-A8CF-1B10DEA4248E}" dt="2024-07-05T16:45:29.081" v="820" actId="20577"/>
          <ac:spMkLst>
            <pc:docMk/>
            <pc:sldMk cId="281226151" sldId="257"/>
            <ac:spMk id="6" creationId="{CAE4BBAA-075D-6EA0-4C21-B1DDE08608FD}"/>
          </ac:spMkLst>
        </pc:spChg>
      </pc:sldChg>
      <pc:sldChg chg="modNotesTx">
        <pc:chgData name="Sara Ebrahimkhani" userId="31d3ff1a-0aa9-4b17-a9ab-734bf788e67a" providerId="ADAL" clId="{3F39FB4D-FDCF-4ED6-A8CF-1B10DEA4248E}" dt="2024-07-04T15:39:45.993" v="3" actId="20577"/>
        <pc:sldMkLst>
          <pc:docMk/>
          <pc:sldMk cId="2498723490" sldId="258"/>
        </pc:sldMkLst>
      </pc:sldChg>
      <pc:sldChg chg="modNotesTx">
        <pc:chgData name="Sara Ebrahimkhani" userId="31d3ff1a-0aa9-4b17-a9ab-734bf788e67a" providerId="ADAL" clId="{3F39FB4D-FDCF-4ED6-A8CF-1B10DEA4248E}" dt="2024-07-05T02:02:20.038" v="784"/>
        <pc:sldMkLst>
          <pc:docMk/>
          <pc:sldMk cId="3881522196" sldId="259"/>
        </pc:sldMkLst>
      </pc:sldChg>
      <pc:sldChg chg="modNotesTx">
        <pc:chgData name="Sara Ebrahimkhani" userId="31d3ff1a-0aa9-4b17-a9ab-734bf788e67a" providerId="ADAL" clId="{3F39FB4D-FDCF-4ED6-A8CF-1B10DEA4248E}" dt="2024-07-04T15:40:09.827" v="11" actId="20577"/>
        <pc:sldMkLst>
          <pc:docMk/>
          <pc:sldMk cId="1911399052" sldId="261"/>
        </pc:sldMkLst>
      </pc:sldChg>
      <pc:sldChg chg="del">
        <pc:chgData name="Sara Ebrahimkhani" userId="31d3ff1a-0aa9-4b17-a9ab-734bf788e67a" providerId="ADAL" clId="{3F39FB4D-FDCF-4ED6-A8CF-1B10DEA4248E}" dt="2024-07-04T15:41:03.606" v="34" actId="47"/>
        <pc:sldMkLst>
          <pc:docMk/>
          <pc:sldMk cId="3226401547" sldId="262"/>
        </pc:sldMkLst>
      </pc:sldChg>
      <pc:sldChg chg="modNotesTx">
        <pc:chgData name="Sara Ebrahimkhani" userId="31d3ff1a-0aa9-4b17-a9ab-734bf788e67a" providerId="ADAL" clId="{3F39FB4D-FDCF-4ED6-A8CF-1B10DEA4248E}" dt="2024-07-15T16:58:47.048" v="830" actId="20577"/>
        <pc:sldMkLst>
          <pc:docMk/>
          <pc:sldMk cId="1528167097" sldId="264"/>
        </pc:sldMkLst>
      </pc:sldChg>
      <pc:sldChg chg="modNotesTx">
        <pc:chgData name="Sara Ebrahimkhani" userId="31d3ff1a-0aa9-4b17-a9ab-734bf788e67a" providerId="ADAL" clId="{3F39FB4D-FDCF-4ED6-A8CF-1B10DEA4248E}" dt="2024-07-05T02:07:11.674" v="805"/>
        <pc:sldMkLst>
          <pc:docMk/>
          <pc:sldMk cId="1835816196" sldId="267"/>
        </pc:sldMkLst>
      </pc:sldChg>
      <pc:sldChg chg="del ord modNotesTx">
        <pc:chgData name="Sara Ebrahimkhani" userId="31d3ff1a-0aa9-4b17-a9ab-734bf788e67a" providerId="ADAL" clId="{3F39FB4D-FDCF-4ED6-A8CF-1B10DEA4248E}" dt="2024-07-15T16:57:51.637" v="822" actId="47"/>
        <pc:sldMkLst>
          <pc:docMk/>
          <pc:sldMk cId="3101882052" sldId="269"/>
        </pc:sldMkLst>
      </pc:sldChg>
      <pc:sldChg chg="modNotesTx">
        <pc:chgData name="Sara Ebrahimkhani" userId="31d3ff1a-0aa9-4b17-a9ab-734bf788e67a" providerId="ADAL" clId="{3F39FB4D-FDCF-4ED6-A8CF-1B10DEA4248E}" dt="2024-07-04T15:39:51.213" v="5" actId="20577"/>
        <pc:sldMkLst>
          <pc:docMk/>
          <pc:sldMk cId="3923985183" sldId="270"/>
        </pc:sldMkLst>
      </pc:sldChg>
      <pc:sldChg chg="modNotesTx">
        <pc:chgData name="Sara Ebrahimkhani" userId="31d3ff1a-0aa9-4b17-a9ab-734bf788e67a" providerId="ADAL" clId="{3F39FB4D-FDCF-4ED6-A8CF-1B10DEA4248E}" dt="2024-07-04T15:39:41.586" v="2" actId="20577"/>
        <pc:sldMkLst>
          <pc:docMk/>
          <pc:sldMk cId="3277094130" sldId="271"/>
        </pc:sldMkLst>
      </pc:sldChg>
      <pc:sldChg chg="modNotesTx">
        <pc:chgData name="Sara Ebrahimkhani" userId="31d3ff1a-0aa9-4b17-a9ab-734bf788e67a" providerId="ADAL" clId="{3F39FB4D-FDCF-4ED6-A8CF-1B10DEA4248E}" dt="2024-07-04T15:40:02.340" v="8" actId="20577"/>
        <pc:sldMkLst>
          <pc:docMk/>
          <pc:sldMk cId="2600855268" sldId="272"/>
        </pc:sldMkLst>
      </pc:sldChg>
      <pc:sldChg chg="modNotesTx">
        <pc:chgData name="Sara Ebrahimkhani" userId="31d3ff1a-0aa9-4b17-a9ab-734bf788e67a" providerId="ADAL" clId="{3F39FB4D-FDCF-4ED6-A8CF-1B10DEA4248E}" dt="2024-07-05T02:03:03.189" v="785"/>
        <pc:sldMkLst>
          <pc:docMk/>
          <pc:sldMk cId="4228315938" sldId="273"/>
        </pc:sldMkLst>
      </pc:sldChg>
      <pc:sldChg chg="modNotesTx">
        <pc:chgData name="Sara Ebrahimkhani" userId="31d3ff1a-0aa9-4b17-a9ab-734bf788e67a" providerId="ADAL" clId="{3F39FB4D-FDCF-4ED6-A8CF-1B10DEA4248E}" dt="2024-07-04T15:39:58.855" v="7" actId="20577"/>
        <pc:sldMkLst>
          <pc:docMk/>
          <pc:sldMk cId="1003583059" sldId="274"/>
        </pc:sldMkLst>
      </pc:sldChg>
      <pc:sldChg chg="del">
        <pc:chgData name="Sara Ebrahimkhani" userId="31d3ff1a-0aa9-4b17-a9ab-734bf788e67a" providerId="ADAL" clId="{3F39FB4D-FDCF-4ED6-A8CF-1B10DEA4248E}" dt="2024-07-04T15:41:01.388" v="31" actId="47"/>
        <pc:sldMkLst>
          <pc:docMk/>
          <pc:sldMk cId="2292696025" sldId="276"/>
        </pc:sldMkLst>
      </pc:sldChg>
      <pc:sldChg chg="modNotesTx">
        <pc:chgData name="Sara Ebrahimkhani" userId="31d3ff1a-0aa9-4b17-a9ab-734bf788e67a" providerId="ADAL" clId="{3F39FB4D-FDCF-4ED6-A8CF-1B10DEA4248E}" dt="2024-07-04T15:40:07.140" v="10" actId="20577"/>
        <pc:sldMkLst>
          <pc:docMk/>
          <pc:sldMk cId="284495441" sldId="284"/>
        </pc:sldMkLst>
      </pc:sldChg>
      <pc:sldChg chg="modAnim modNotesTx">
        <pc:chgData name="Sara Ebrahimkhani" userId="31d3ff1a-0aa9-4b17-a9ab-734bf788e67a" providerId="ADAL" clId="{3F39FB4D-FDCF-4ED6-A8CF-1B10DEA4248E}" dt="2024-07-05T02:04:16.401" v="789"/>
        <pc:sldMkLst>
          <pc:docMk/>
          <pc:sldMk cId="198582098" sldId="285"/>
        </pc:sldMkLst>
      </pc:sldChg>
      <pc:sldChg chg="modNotesTx">
        <pc:chgData name="Sara Ebrahimkhani" userId="31d3ff1a-0aa9-4b17-a9ab-734bf788e67a" providerId="ADAL" clId="{3F39FB4D-FDCF-4ED6-A8CF-1B10DEA4248E}" dt="2024-07-05T02:03:45.148" v="786"/>
        <pc:sldMkLst>
          <pc:docMk/>
          <pc:sldMk cId="3774266785" sldId="289"/>
        </pc:sldMkLst>
      </pc:sldChg>
      <pc:sldChg chg="modNotesTx">
        <pc:chgData name="Sara Ebrahimkhani" userId="31d3ff1a-0aa9-4b17-a9ab-734bf788e67a" providerId="ADAL" clId="{3F39FB4D-FDCF-4ED6-A8CF-1B10DEA4248E}" dt="2024-07-05T02:03:55.528" v="787"/>
        <pc:sldMkLst>
          <pc:docMk/>
          <pc:sldMk cId="1740560341" sldId="290"/>
        </pc:sldMkLst>
      </pc:sldChg>
      <pc:sldChg chg="modNotesTx">
        <pc:chgData name="Sara Ebrahimkhani" userId="31d3ff1a-0aa9-4b17-a9ab-734bf788e67a" providerId="ADAL" clId="{3F39FB4D-FDCF-4ED6-A8CF-1B10DEA4248E}" dt="2024-07-05T02:04:29.055" v="791"/>
        <pc:sldMkLst>
          <pc:docMk/>
          <pc:sldMk cId="3997818701" sldId="291"/>
        </pc:sldMkLst>
      </pc:sldChg>
      <pc:sldChg chg="modSp mod ord modNotesTx">
        <pc:chgData name="Sara Ebrahimkhani" userId="31d3ff1a-0aa9-4b17-a9ab-734bf788e67a" providerId="ADAL" clId="{3F39FB4D-FDCF-4ED6-A8CF-1B10DEA4248E}" dt="2024-07-04T16:08:38.197" v="769"/>
        <pc:sldMkLst>
          <pc:docMk/>
          <pc:sldMk cId="1251304992" sldId="292"/>
        </pc:sldMkLst>
        <pc:spChg chg="mod">
          <ac:chgData name="Sara Ebrahimkhani" userId="31d3ff1a-0aa9-4b17-a9ab-734bf788e67a" providerId="ADAL" clId="{3F39FB4D-FDCF-4ED6-A8CF-1B10DEA4248E}" dt="2024-07-04T16:02:53.800" v="669" actId="20577"/>
          <ac:spMkLst>
            <pc:docMk/>
            <pc:sldMk cId="1251304992" sldId="292"/>
            <ac:spMk id="3" creationId="{07A9DA49-74DF-2CD8-7C07-8D1D4A90691C}"/>
          </ac:spMkLst>
        </pc:spChg>
      </pc:sldChg>
      <pc:sldChg chg="modSp mod modNotesTx">
        <pc:chgData name="Sara Ebrahimkhani" userId="31d3ff1a-0aa9-4b17-a9ab-734bf788e67a" providerId="ADAL" clId="{3F39FB4D-FDCF-4ED6-A8CF-1B10DEA4248E}" dt="2024-07-05T02:04:53.340" v="792"/>
        <pc:sldMkLst>
          <pc:docMk/>
          <pc:sldMk cId="3991790475" sldId="293"/>
        </pc:sldMkLst>
        <pc:spChg chg="mod">
          <ac:chgData name="Sara Ebrahimkhani" userId="31d3ff1a-0aa9-4b17-a9ab-734bf788e67a" providerId="ADAL" clId="{3F39FB4D-FDCF-4ED6-A8CF-1B10DEA4248E}" dt="2024-07-04T15:50:32.172" v="86" actId="20577"/>
          <ac:spMkLst>
            <pc:docMk/>
            <pc:sldMk cId="3991790475" sldId="293"/>
            <ac:spMk id="3" creationId="{07A9DA49-74DF-2CD8-7C07-8D1D4A90691C}"/>
          </ac:spMkLst>
        </pc:spChg>
      </pc:sldChg>
      <pc:sldChg chg="modNotesTx">
        <pc:chgData name="Sara Ebrahimkhani" userId="31d3ff1a-0aa9-4b17-a9ab-734bf788e67a" providerId="ADAL" clId="{3F39FB4D-FDCF-4ED6-A8CF-1B10DEA4248E}" dt="2024-07-04T15:40:36.130" v="22" actId="20577"/>
        <pc:sldMkLst>
          <pc:docMk/>
          <pc:sldMk cId="3645401133" sldId="294"/>
        </pc:sldMkLst>
      </pc:sldChg>
      <pc:sldChg chg="ord modNotesTx">
        <pc:chgData name="Sara Ebrahimkhani" userId="31d3ff1a-0aa9-4b17-a9ab-734bf788e67a" providerId="ADAL" clId="{3F39FB4D-FDCF-4ED6-A8CF-1B10DEA4248E}" dt="2024-07-04T16:08:48.810" v="771"/>
        <pc:sldMkLst>
          <pc:docMk/>
          <pc:sldMk cId="902294098" sldId="295"/>
        </pc:sldMkLst>
      </pc:sldChg>
      <pc:sldChg chg="modSp mod modNotesTx">
        <pc:chgData name="Sara Ebrahimkhani" userId="31d3ff1a-0aa9-4b17-a9ab-734bf788e67a" providerId="ADAL" clId="{3F39FB4D-FDCF-4ED6-A8CF-1B10DEA4248E}" dt="2024-07-04T16:02:37.934" v="668" actId="20577"/>
        <pc:sldMkLst>
          <pc:docMk/>
          <pc:sldMk cId="1556604308" sldId="296"/>
        </pc:sldMkLst>
        <pc:spChg chg="mod">
          <ac:chgData name="Sara Ebrahimkhani" userId="31d3ff1a-0aa9-4b17-a9ab-734bf788e67a" providerId="ADAL" clId="{3F39FB4D-FDCF-4ED6-A8CF-1B10DEA4248E}" dt="2024-07-04T16:02:37.934" v="668" actId="20577"/>
          <ac:spMkLst>
            <pc:docMk/>
            <pc:sldMk cId="1556604308" sldId="296"/>
            <ac:spMk id="3" creationId="{07A9DA49-74DF-2CD8-7C07-8D1D4A90691C}"/>
          </ac:spMkLst>
        </pc:spChg>
      </pc:sldChg>
      <pc:sldChg chg="delSp modSp mod modNotesTx">
        <pc:chgData name="Sara Ebrahimkhani" userId="31d3ff1a-0aa9-4b17-a9ab-734bf788e67a" providerId="ADAL" clId="{3F39FB4D-FDCF-4ED6-A8CF-1B10DEA4248E}" dt="2024-07-04T16:04:26.476" v="704" actId="12788"/>
        <pc:sldMkLst>
          <pc:docMk/>
          <pc:sldMk cId="2258541993" sldId="298"/>
        </pc:sldMkLst>
        <pc:spChg chg="del">
          <ac:chgData name="Sara Ebrahimkhani" userId="31d3ff1a-0aa9-4b17-a9ab-734bf788e67a" providerId="ADAL" clId="{3F39FB4D-FDCF-4ED6-A8CF-1B10DEA4248E}" dt="2024-07-04T16:03:56.438" v="697" actId="478"/>
          <ac:spMkLst>
            <pc:docMk/>
            <pc:sldMk cId="2258541993" sldId="298"/>
            <ac:spMk id="3" creationId="{07A9DA49-74DF-2CD8-7C07-8D1D4A90691C}"/>
          </ac:spMkLst>
        </pc:spChg>
        <pc:picChg chg="mod">
          <ac:chgData name="Sara Ebrahimkhani" userId="31d3ff1a-0aa9-4b17-a9ab-734bf788e67a" providerId="ADAL" clId="{3F39FB4D-FDCF-4ED6-A8CF-1B10DEA4248E}" dt="2024-07-04T16:04:26.476" v="704" actId="12788"/>
          <ac:picMkLst>
            <pc:docMk/>
            <pc:sldMk cId="2258541993" sldId="298"/>
            <ac:picMk id="11" creationId="{804AF3A4-18B2-B7A7-F299-10A0E478996A}"/>
          </ac:picMkLst>
        </pc:picChg>
      </pc:sldChg>
      <pc:sldChg chg="delSp modSp mod modNotesTx">
        <pc:chgData name="Sara Ebrahimkhani" userId="31d3ff1a-0aa9-4b17-a9ab-734bf788e67a" providerId="ADAL" clId="{3F39FB4D-FDCF-4ED6-A8CF-1B10DEA4248E}" dt="2024-07-04T16:04:53.094" v="710" actId="14100"/>
        <pc:sldMkLst>
          <pc:docMk/>
          <pc:sldMk cId="548215472" sldId="299"/>
        </pc:sldMkLst>
        <pc:spChg chg="del mod">
          <ac:chgData name="Sara Ebrahimkhani" userId="31d3ff1a-0aa9-4b17-a9ab-734bf788e67a" providerId="ADAL" clId="{3F39FB4D-FDCF-4ED6-A8CF-1B10DEA4248E}" dt="2024-07-04T16:04:01.909" v="699" actId="478"/>
          <ac:spMkLst>
            <pc:docMk/>
            <pc:sldMk cId="548215472" sldId="299"/>
            <ac:spMk id="3" creationId="{07A9DA49-74DF-2CD8-7C07-8D1D4A90691C}"/>
          </ac:spMkLst>
        </pc:spChg>
        <pc:picChg chg="mod">
          <ac:chgData name="Sara Ebrahimkhani" userId="31d3ff1a-0aa9-4b17-a9ab-734bf788e67a" providerId="ADAL" clId="{3F39FB4D-FDCF-4ED6-A8CF-1B10DEA4248E}" dt="2024-07-04T16:04:53.094" v="710" actId="14100"/>
          <ac:picMkLst>
            <pc:docMk/>
            <pc:sldMk cId="548215472" sldId="299"/>
            <ac:picMk id="2" creationId="{81AC6BCE-9676-AB7F-8C87-C4777C387D5A}"/>
          </ac:picMkLst>
        </pc:picChg>
        <pc:picChg chg="mod">
          <ac:chgData name="Sara Ebrahimkhani" userId="31d3ff1a-0aa9-4b17-a9ab-734bf788e67a" providerId="ADAL" clId="{3F39FB4D-FDCF-4ED6-A8CF-1B10DEA4248E}" dt="2024-07-04T16:04:46.013" v="709" actId="14100"/>
          <ac:picMkLst>
            <pc:docMk/>
            <pc:sldMk cId="548215472" sldId="299"/>
            <ac:picMk id="13" creationId="{5B3A1BA6-AB2F-124B-3B80-99966C63C2F0}"/>
          </ac:picMkLst>
        </pc:picChg>
      </pc:sldChg>
      <pc:sldChg chg="modNotesTx">
        <pc:chgData name="Sara Ebrahimkhani" userId="31d3ff1a-0aa9-4b17-a9ab-734bf788e67a" providerId="ADAL" clId="{3F39FB4D-FDCF-4ED6-A8CF-1B10DEA4248E}" dt="2024-07-04T15:40:18.548" v="15" actId="20577"/>
        <pc:sldMkLst>
          <pc:docMk/>
          <pc:sldMk cId="2452921501" sldId="300"/>
        </pc:sldMkLst>
      </pc:sldChg>
      <pc:sldChg chg="modSp mod modNotesTx">
        <pc:chgData name="Sara Ebrahimkhani" userId="31d3ff1a-0aa9-4b17-a9ab-734bf788e67a" providerId="ADAL" clId="{3F39FB4D-FDCF-4ED6-A8CF-1B10DEA4248E}" dt="2024-07-05T16:21:46.804" v="811" actId="113"/>
        <pc:sldMkLst>
          <pc:docMk/>
          <pc:sldMk cId="358422890" sldId="301"/>
        </pc:sldMkLst>
        <pc:spChg chg="mod">
          <ac:chgData name="Sara Ebrahimkhani" userId="31d3ff1a-0aa9-4b17-a9ab-734bf788e67a" providerId="ADAL" clId="{3F39FB4D-FDCF-4ED6-A8CF-1B10DEA4248E}" dt="2024-07-05T16:21:46.804" v="811" actId="113"/>
          <ac:spMkLst>
            <pc:docMk/>
            <pc:sldMk cId="358422890" sldId="301"/>
            <ac:spMk id="9" creationId="{6C7DC638-121B-C5C0-6398-EB5EF4891C7F}"/>
          </ac:spMkLst>
        </pc:spChg>
      </pc:sldChg>
      <pc:sldChg chg="modSp mod modNotesTx">
        <pc:chgData name="Sara Ebrahimkhani" userId="31d3ff1a-0aa9-4b17-a9ab-734bf788e67a" providerId="ADAL" clId="{3F39FB4D-FDCF-4ED6-A8CF-1B10DEA4248E}" dt="2024-07-15T16:58:32.492" v="829" actId="6549"/>
        <pc:sldMkLst>
          <pc:docMk/>
          <pc:sldMk cId="2760904574" sldId="302"/>
        </pc:sldMkLst>
        <pc:spChg chg="mod">
          <ac:chgData name="Sara Ebrahimkhani" userId="31d3ff1a-0aa9-4b17-a9ab-734bf788e67a" providerId="ADAL" clId="{3F39FB4D-FDCF-4ED6-A8CF-1B10DEA4248E}" dt="2024-07-04T16:07:16.661" v="765" actId="20577"/>
          <ac:spMkLst>
            <pc:docMk/>
            <pc:sldMk cId="2760904574" sldId="302"/>
            <ac:spMk id="3" creationId="{07A9DA49-74DF-2CD8-7C07-8D1D4A90691C}"/>
          </ac:spMkLst>
        </pc:spChg>
      </pc:sldChg>
      <pc:sldChg chg="del">
        <pc:chgData name="Sara Ebrahimkhani" userId="31d3ff1a-0aa9-4b17-a9ab-734bf788e67a" providerId="ADAL" clId="{3F39FB4D-FDCF-4ED6-A8CF-1B10DEA4248E}" dt="2024-07-04T15:41:02.059" v="32" actId="47"/>
        <pc:sldMkLst>
          <pc:docMk/>
          <pc:sldMk cId="4227398042" sldId="303"/>
        </pc:sldMkLst>
      </pc:sldChg>
      <pc:sldChg chg="del">
        <pc:chgData name="Sara Ebrahimkhani" userId="31d3ff1a-0aa9-4b17-a9ab-734bf788e67a" providerId="ADAL" clId="{3F39FB4D-FDCF-4ED6-A8CF-1B10DEA4248E}" dt="2024-07-04T15:41:02.637" v="33" actId="47"/>
        <pc:sldMkLst>
          <pc:docMk/>
          <pc:sldMk cId="1658501926" sldId="305"/>
        </pc:sldMkLst>
      </pc:sldChg>
      <pc:sldChg chg="modNotesTx">
        <pc:chgData name="Sara Ebrahimkhani" userId="31d3ff1a-0aa9-4b17-a9ab-734bf788e67a" providerId="ADAL" clId="{3F39FB4D-FDCF-4ED6-A8CF-1B10DEA4248E}" dt="2024-07-15T16:58:16.809" v="825" actId="20577"/>
        <pc:sldMkLst>
          <pc:docMk/>
          <pc:sldMk cId="3771409218" sldId="306"/>
        </pc:sldMkLst>
      </pc:sldChg>
      <pc:sldChg chg="modSp mod modNotesTx">
        <pc:chgData name="Sara Ebrahimkhani" userId="31d3ff1a-0aa9-4b17-a9ab-734bf788e67a" providerId="ADAL" clId="{3F39FB4D-FDCF-4ED6-A8CF-1B10DEA4248E}" dt="2024-07-15T16:58:26.879" v="826" actId="20577"/>
        <pc:sldMkLst>
          <pc:docMk/>
          <pc:sldMk cId="2053165629" sldId="307"/>
        </pc:sldMkLst>
        <pc:spChg chg="mod">
          <ac:chgData name="Sara Ebrahimkhani" userId="31d3ff1a-0aa9-4b17-a9ab-734bf788e67a" providerId="ADAL" clId="{3F39FB4D-FDCF-4ED6-A8CF-1B10DEA4248E}" dt="2024-07-05T16:49:25.986" v="821" actId="20577"/>
          <ac:spMkLst>
            <pc:docMk/>
            <pc:sldMk cId="2053165629" sldId="307"/>
            <ac:spMk id="8" creationId="{88F38D68-F917-FE8F-F413-C11BF598C8F9}"/>
          </ac:spMkLst>
        </pc:spChg>
      </pc:sldChg>
      <pc:sldChg chg="delSp modSp new del mod">
        <pc:chgData name="Sara Ebrahimkhani" userId="31d3ff1a-0aa9-4b17-a9ab-734bf788e67a" providerId="ADAL" clId="{3F39FB4D-FDCF-4ED6-A8CF-1B10DEA4248E}" dt="2024-07-04T15:52:14.416" v="121" actId="47"/>
        <pc:sldMkLst>
          <pc:docMk/>
          <pc:sldMk cId="882191107" sldId="310"/>
        </pc:sldMkLst>
        <pc:spChg chg="mod">
          <ac:chgData name="Sara Ebrahimkhani" userId="31d3ff1a-0aa9-4b17-a9ab-734bf788e67a" providerId="ADAL" clId="{3F39FB4D-FDCF-4ED6-A8CF-1B10DEA4248E}" dt="2024-07-04T15:52:00.975" v="118" actId="20577"/>
          <ac:spMkLst>
            <pc:docMk/>
            <pc:sldMk cId="882191107" sldId="310"/>
            <ac:spMk id="2" creationId="{7406C43D-39FE-EFC7-51D7-11B5673A8109}"/>
          </ac:spMkLst>
        </pc:spChg>
        <pc:spChg chg="del">
          <ac:chgData name="Sara Ebrahimkhani" userId="31d3ff1a-0aa9-4b17-a9ab-734bf788e67a" providerId="ADAL" clId="{3F39FB4D-FDCF-4ED6-A8CF-1B10DEA4248E}" dt="2024-07-04T15:51:49.748" v="90" actId="478"/>
          <ac:spMkLst>
            <pc:docMk/>
            <pc:sldMk cId="882191107" sldId="310"/>
            <ac:spMk id="3" creationId="{8DFC832E-B05A-5A58-F607-1265D2C55CA4}"/>
          </ac:spMkLst>
        </pc:spChg>
      </pc:sldChg>
      <pc:sldChg chg="new del">
        <pc:chgData name="Sara Ebrahimkhani" userId="31d3ff1a-0aa9-4b17-a9ab-734bf788e67a" providerId="ADAL" clId="{3F39FB4D-FDCF-4ED6-A8CF-1B10DEA4248E}" dt="2024-07-04T15:51:05.868" v="88" actId="680"/>
        <pc:sldMkLst>
          <pc:docMk/>
          <pc:sldMk cId="3749784478" sldId="310"/>
        </pc:sldMkLst>
      </pc:sldChg>
      <pc:sldChg chg="addSp modSp new mod">
        <pc:chgData name="Sara Ebrahimkhani" userId="31d3ff1a-0aa9-4b17-a9ab-734bf788e67a" providerId="ADAL" clId="{3F39FB4D-FDCF-4ED6-A8CF-1B10DEA4248E}" dt="2024-07-04T16:01:07.662" v="661" actId="1035"/>
        <pc:sldMkLst>
          <pc:docMk/>
          <pc:sldMk cId="311432708" sldId="311"/>
        </pc:sldMkLst>
        <pc:spChg chg="add mod">
          <ac:chgData name="Sara Ebrahimkhani" userId="31d3ff1a-0aa9-4b17-a9ab-734bf788e67a" providerId="ADAL" clId="{3F39FB4D-FDCF-4ED6-A8CF-1B10DEA4248E}" dt="2024-07-04T15:52:22.325" v="141" actId="20577"/>
          <ac:spMkLst>
            <pc:docMk/>
            <pc:sldMk cId="311432708" sldId="311"/>
            <ac:spMk id="2" creationId="{68B036F4-D8F1-8BE5-607C-ABF2AE4E04E3}"/>
          </ac:spMkLst>
        </pc:spChg>
        <pc:spChg chg="add mod">
          <ac:chgData name="Sara Ebrahimkhani" userId="31d3ff1a-0aa9-4b17-a9ab-734bf788e67a" providerId="ADAL" clId="{3F39FB4D-FDCF-4ED6-A8CF-1B10DEA4248E}" dt="2024-07-04T16:01:07.662" v="661" actId="1035"/>
          <ac:spMkLst>
            <pc:docMk/>
            <pc:sldMk cId="311432708" sldId="311"/>
            <ac:spMk id="3" creationId="{D54707EF-2301-CED9-6827-6316726A3228}"/>
          </ac:spMkLst>
        </pc:spChg>
      </pc:sldChg>
      <pc:sldChg chg="addSp modSp new mod">
        <pc:chgData name="Sara Ebrahimkhani" userId="31d3ff1a-0aa9-4b17-a9ab-734bf788e67a" providerId="ADAL" clId="{3F39FB4D-FDCF-4ED6-A8CF-1B10DEA4248E}" dt="2024-07-04T16:03:42.966" v="696" actId="12789"/>
        <pc:sldMkLst>
          <pc:docMk/>
          <pc:sldMk cId="3385242961" sldId="312"/>
        </pc:sldMkLst>
        <pc:spChg chg="add mod">
          <ac:chgData name="Sara Ebrahimkhani" userId="31d3ff1a-0aa9-4b17-a9ab-734bf788e67a" providerId="ADAL" clId="{3F39FB4D-FDCF-4ED6-A8CF-1B10DEA4248E}" dt="2024-07-04T16:03:42.966" v="696" actId="12789"/>
          <ac:spMkLst>
            <pc:docMk/>
            <pc:sldMk cId="3385242961" sldId="312"/>
            <ac:spMk id="2" creationId="{2BE3040E-2515-3EE0-9BCD-C150A80C158C}"/>
          </ac:spMkLst>
        </pc:spChg>
      </pc:sldChg>
      <pc:sldChg chg="addSp modSp new mod">
        <pc:chgData name="Sara Ebrahimkhani" userId="31d3ff1a-0aa9-4b17-a9ab-734bf788e67a" providerId="ADAL" clId="{3F39FB4D-FDCF-4ED6-A8CF-1B10DEA4248E}" dt="2024-07-04T16:05:29.181" v="738" actId="20577"/>
        <pc:sldMkLst>
          <pc:docMk/>
          <pc:sldMk cId="711728755" sldId="313"/>
        </pc:sldMkLst>
        <pc:spChg chg="add mod">
          <ac:chgData name="Sara Ebrahimkhani" userId="31d3ff1a-0aa9-4b17-a9ab-734bf788e67a" providerId="ADAL" clId="{3F39FB4D-FDCF-4ED6-A8CF-1B10DEA4248E}" dt="2024-07-04T16:05:29.181" v="738" actId="20577"/>
          <ac:spMkLst>
            <pc:docMk/>
            <pc:sldMk cId="711728755" sldId="313"/>
            <ac:spMk id="2" creationId="{3D3FA2B8-FF5D-DC07-C15B-5EE90B32FE0F}"/>
          </ac:spMkLst>
        </pc:spChg>
      </pc:sldChg>
      <pc:sldChg chg="addSp modSp new mod">
        <pc:chgData name="Sara Ebrahimkhani" userId="31d3ff1a-0aa9-4b17-a9ab-734bf788e67a" providerId="ADAL" clId="{3F39FB4D-FDCF-4ED6-A8CF-1B10DEA4248E}" dt="2024-07-04T16:05:52.154" v="764" actId="20577"/>
        <pc:sldMkLst>
          <pc:docMk/>
          <pc:sldMk cId="3833133571" sldId="314"/>
        </pc:sldMkLst>
        <pc:spChg chg="add mod">
          <ac:chgData name="Sara Ebrahimkhani" userId="31d3ff1a-0aa9-4b17-a9ab-734bf788e67a" providerId="ADAL" clId="{3F39FB4D-FDCF-4ED6-A8CF-1B10DEA4248E}" dt="2024-07-04T16:05:52.154" v="764" actId="20577"/>
          <ac:spMkLst>
            <pc:docMk/>
            <pc:sldMk cId="3833133571" sldId="314"/>
            <ac:spMk id="2" creationId="{818FC0D5-2163-CA90-3A16-39E0201042F1}"/>
          </ac:spMkLst>
        </pc:spChg>
      </pc:sldChg>
    </pc:docChg>
  </pc:docChgLst>
  <pc:docChgLst>
    <pc:chgData name="Sara Ebrahimkhani" userId="31d3ff1a-0aa9-4b17-a9ab-734bf788e67a" providerId="ADAL" clId="{6EC3A43E-61DD-4D6E-BE18-7B9A927ECA18}"/>
    <pc:docChg chg="undo redo custSel addSld delSld modSld sldOrd">
      <pc:chgData name="Sara Ebrahimkhani" userId="31d3ff1a-0aa9-4b17-a9ab-734bf788e67a" providerId="ADAL" clId="{6EC3A43E-61DD-4D6E-BE18-7B9A927ECA18}" dt="2024-07-04T14:17:41.199" v="15862" actId="20577"/>
      <pc:docMkLst>
        <pc:docMk/>
      </pc:docMkLst>
      <pc:sldChg chg="modNotesTx">
        <pc:chgData name="Sara Ebrahimkhani" userId="31d3ff1a-0aa9-4b17-a9ab-734bf788e67a" providerId="ADAL" clId="{6EC3A43E-61DD-4D6E-BE18-7B9A927ECA18}" dt="2024-07-02T22:22:56.986" v="207" actId="20577"/>
        <pc:sldMkLst>
          <pc:docMk/>
          <pc:sldMk cId="2875483217" sldId="256"/>
        </pc:sldMkLst>
      </pc:sldChg>
      <pc:sldChg chg="addSp modSp mod modAnim modNotesTx">
        <pc:chgData name="Sara Ebrahimkhani" userId="31d3ff1a-0aa9-4b17-a9ab-734bf788e67a" providerId="ADAL" clId="{6EC3A43E-61DD-4D6E-BE18-7B9A927ECA18}" dt="2024-07-04T14:05:21.559" v="15856" actId="1036"/>
        <pc:sldMkLst>
          <pc:docMk/>
          <pc:sldMk cId="281226151" sldId="257"/>
        </pc:sldMkLst>
        <pc:spChg chg="add mod">
          <ac:chgData name="Sara Ebrahimkhani" userId="31d3ff1a-0aa9-4b17-a9ab-734bf788e67a" providerId="ADAL" clId="{6EC3A43E-61DD-4D6E-BE18-7B9A927ECA18}" dt="2024-07-04T14:03:28.794" v="15846" actId="1036"/>
          <ac:spMkLst>
            <pc:docMk/>
            <pc:sldMk cId="281226151" sldId="257"/>
            <ac:spMk id="4" creationId="{DB186F82-9E27-602C-8767-1577660D91EF}"/>
          </ac:spMkLst>
        </pc:spChg>
        <pc:spChg chg="mod">
          <ac:chgData name="Sara Ebrahimkhani" userId="31d3ff1a-0aa9-4b17-a9ab-734bf788e67a" providerId="ADAL" clId="{6EC3A43E-61DD-4D6E-BE18-7B9A927ECA18}" dt="2024-07-04T13:55:44.447" v="15785" actId="20577"/>
          <ac:spMkLst>
            <pc:docMk/>
            <pc:sldMk cId="281226151" sldId="257"/>
            <ac:spMk id="6" creationId="{CAE4BBAA-075D-6EA0-4C21-B1DDE08608FD}"/>
          </ac:spMkLst>
        </pc:spChg>
        <pc:spChg chg="add mod">
          <ac:chgData name="Sara Ebrahimkhani" userId="31d3ff1a-0aa9-4b17-a9ab-734bf788e67a" providerId="ADAL" clId="{6EC3A43E-61DD-4D6E-BE18-7B9A927ECA18}" dt="2024-07-04T14:05:21.559" v="15856" actId="1036"/>
          <ac:spMkLst>
            <pc:docMk/>
            <pc:sldMk cId="281226151" sldId="257"/>
            <ac:spMk id="7" creationId="{382B12DD-3B2F-4E3D-3B4F-90C9166DD43E}"/>
          </ac:spMkLst>
        </pc:spChg>
        <pc:spChg chg="mod">
          <ac:chgData name="Sara Ebrahimkhani" userId="31d3ff1a-0aa9-4b17-a9ab-734bf788e67a" providerId="ADAL" clId="{6EC3A43E-61DD-4D6E-BE18-7B9A927ECA18}" dt="2024-07-02T22:14:49.608" v="49" actId="14"/>
          <ac:spMkLst>
            <pc:docMk/>
            <pc:sldMk cId="281226151" sldId="257"/>
            <ac:spMk id="18" creationId="{55ED4E0F-8E5D-6B4A-69D0-C9B58066F9D2}"/>
          </ac:spMkLst>
        </pc:spChg>
        <pc:spChg chg="mod">
          <ac:chgData name="Sara Ebrahimkhani" userId="31d3ff1a-0aa9-4b17-a9ab-734bf788e67a" providerId="ADAL" clId="{6EC3A43E-61DD-4D6E-BE18-7B9A927ECA18}" dt="2024-07-04T13:56:01.398" v="15789" actId="1037"/>
          <ac:spMkLst>
            <pc:docMk/>
            <pc:sldMk cId="281226151" sldId="257"/>
            <ac:spMk id="20" creationId="{62050A2D-6192-ACF0-ABA2-8210D674E702}"/>
          </ac:spMkLst>
        </pc:spChg>
        <pc:grpChg chg="mod">
          <ac:chgData name="Sara Ebrahimkhani" userId="31d3ff1a-0aa9-4b17-a9ab-734bf788e67a" providerId="ADAL" clId="{6EC3A43E-61DD-4D6E-BE18-7B9A927ECA18}" dt="2024-07-04T14:03:33.204" v="15854" actId="1035"/>
          <ac:grpSpMkLst>
            <pc:docMk/>
            <pc:sldMk cId="281226151" sldId="257"/>
            <ac:grpSpMk id="21" creationId="{F0830E72-3B39-B606-77B7-19232C3ECCE9}"/>
          </ac:grpSpMkLst>
        </pc:grpChg>
      </pc:sldChg>
      <pc:sldChg chg="modSp mod modNotesTx">
        <pc:chgData name="Sara Ebrahimkhani" userId="31d3ff1a-0aa9-4b17-a9ab-734bf788e67a" providerId="ADAL" clId="{6EC3A43E-61DD-4D6E-BE18-7B9A927ECA18}" dt="2024-07-04T01:24:53.948" v="15733" actId="20577"/>
        <pc:sldMkLst>
          <pc:docMk/>
          <pc:sldMk cId="2498723490" sldId="258"/>
        </pc:sldMkLst>
        <pc:spChg chg="mod">
          <ac:chgData name="Sara Ebrahimkhani" userId="31d3ff1a-0aa9-4b17-a9ab-734bf788e67a" providerId="ADAL" clId="{6EC3A43E-61DD-4D6E-BE18-7B9A927ECA18}" dt="2024-07-04T01:24:53.948" v="15733" actId="20577"/>
          <ac:spMkLst>
            <pc:docMk/>
            <pc:sldMk cId="2498723490" sldId="258"/>
            <ac:spMk id="13" creationId="{E78CD2EB-66C0-A9CC-1610-6C46175BC57B}"/>
          </ac:spMkLst>
        </pc:spChg>
      </pc:sldChg>
      <pc:sldChg chg="modAnim modNotesTx">
        <pc:chgData name="Sara Ebrahimkhani" userId="31d3ff1a-0aa9-4b17-a9ab-734bf788e67a" providerId="ADAL" clId="{6EC3A43E-61DD-4D6E-BE18-7B9A927ECA18}" dt="2024-07-04T13:58:39.143" v="15834"/>
        <pc:sldMkLst>
          <pc:docMk/>
          <pc:sldMk cId="3881522196" sldId="259"/>
        </pc:sldMkLst>
      </pc:sldChg>
      <pc:sldChg chg="addSp delSp modSp mod ord modAnim modNotesTx">
        <pc:chgData name="Sara Ebrahimkhani" userId="31d3ff1a-0aa9-4b17-a9ab-734bf788e67a" providerId="ADAL" clId="{6EC3A43E-61DD-4D6E-BE18-7B9A927ECA18}" dt="2024-07-03T00:16:08.364" v="6563" actId="1035"/>
        <pc:sldMkLst>
          <pc:docMk/>
          <pc:sldMk cId="1911399052" sldId="261"/>
        </pc:sldMkLst>
        <pc:spChg chg="mod">
          <ac:chgData name="Sara Ebrahimkhani" userId="31d3ff1a-0aa9-4b17-a9ab-734bf788e67a" providerId="ADAL" clId="{6EC3A43E-61DD-4D6E-BE18-7B9A927ECA18}" dt="2024-07-03T00:16:08.364" v="6563" actId="1035"/>
          <ac:spMkLst>
            <pc:docMk/>
            <pc:sldMk cId="1911399052" sldId="261"/>
            <ac:spMk id="2" creationId="{869EE17C-C31A-E7DD-2BA9-E15F101071F7}"/>
          </ac:spMkLst>
        </pc:spChg>
        <pc:spChg chg="add del mod">
          <ac:chgData name="Sara Ebrahimkhani" userId="31d3ff1a-0aa9-4b17-a9ab-734bf788e67a" providerId="ADAL" clId="{6EC3A43E-61DD-4D6E-BE18-7B9A927ECA18}" dt="2024-07-03T00:09:13.105" v="6523" actId="478"/>
          <ac:spMkLst>
            <pc:docMk/>
            <pc:sldMk cId="1911399052" sldId="261"/>
            <ac:spMk id="4" creationId="{262598A5-F3B6-08F7-5E03-3F7672782CE3}"/>
          </ac:spMkLst>
        </pc:spChg>
      </pc:sldChg>
      <pc:sldChg chg="addSp delSp modSp mod">
        <pc:chgData name="Sara Ebrahimkhani" userId="31d3ff1a-0aa9-4b17-a9ab-734bf788e67a" providerId="ADAL" clId="{6EC3A43E-61DD-4D6E-BE18-7B9A927ECA18}" dt="2024-07-03T03:38:41.659" v="9660" actId="478"/>
        <pc:sldMkLst>
          <pc:docMk/>
          <pc:sldMk cId="1528167097" sldId="264"/>
        </pc:sldMkLst>
        <pc:spChg chg="add del mod">
          <ac:chgData name="Sara Ebrahimkhani" userId="31d3ff1a-0aa9-4b17-a9ab-734bf788e67a" providerId="ADAL" clId="{6EC3A43E-61DD-4D6E-BE18-7B9A927ECA18}" dt="2024-07-03T03:38:41.659" v="9660" actId="478"/>
          <ac:spMkLst>
            <pc:docMk/>
            <pc:sldMk cId="1528167097" sldId="264"/>
            <ac:spMk id="2" creationId="{A55480F7-294C-6285-39FC-B00BE55C8769}"/>
          </ac:spMkLst>
        </pc:spChg>
      </pc:sldChg>
      <pc:sldChg chg="modSp mod">
        <pc:chgData name="Sara Ebrahimkhani" userId="31d3ff1a-0aa9-4b17-a9ab-734bf788e67a" providerId="ADAL" clId="{6EC3A43E-61DD-4D6E-BE18-7B9A927ECA18}" dt="2024-07-04T14:00:37.800" v="15843" actId="12"/>
        <pc:sldMkLst>
          <pc:docMk/>
          <pc:sldMk cId="1835816196" sldId="267"/>
        </pc:sldMkLst>
        <pc:spChg chg="mod">
          <ac:chgData name="Sara Ebrahimkhani" userId="31d3ff1a-0aa9-4b17-a9ab-734bf788e67a" providerId="ADAL" clId="{6EC3A43E-61DD-4D6E-BE18-7B9A927ECA18}" dt="2024-07-04T14:00:37.800" v="15843" actId="12"/>
          <ac:spMkLst>
            <pc:docMk/>
            <pc:sldMk cId="1835816196" sldId="267"/>
            <ac:spMk id="5" creationId="{62D0CF4A-0C03-CDA2-2187-5ECAF215F093}"/>
          </ac:spMkLst>
        </pc:spChg>
      </pc:sldChg>
      <pc:sldChg chg="mod modShow modNotesTx">
        <pc:chgData name="Sara Ebrahimkhani" userId="31d3ff1a-0aa9-4b17-a9ab-734bf788e67a" providerId="ADAL" clId="{6EC3A43E-61DD-4D6E-BE18-7B9A927ECA18}" dt="2024-07-04T02:19:55.719" v="15734" actId="729"/>
        <pc:sldMkLst>
          <pc:docMk/>
          <pc:sldMk cId="3101882052" sldId="269"/>
        </pc:sldMkLst>
      </pc:sldChg>
      <pc:sldChg chg="modNotesTx">
        <pc:chgData name="Sara Ebrahimkhani" userId="31d3ff1a-0aa9-4b17-a9ab-734bf788e67a" providerId="ADAL" clId="{6EC3A43E-61DD-4D6E-BE18-7B9A927ECA18}" dt="2024-07-02T23:01:28.574" v="2358" actId="20577"/>
        <pc:sldMkLst>
          <pc:docMk/>
          <pc:sldMk cId="3923985183" sldId="270"/>
        </pc:sldMkLst>
      </pc:sldChg>
      <pc:sldChg chg="addSp modSp mod modAnim modNotesTx">
        <pc:chgData name="Sara Ebrahimkhani" userId="31d3ff1a-0aa9-4b17-a9ab-734bf788e67a" providerId="ADAL" clId="{6EC3A43E-61DD-4D6E-BE18-7B9A927ECA18}" dt="2024-07-04T13:58:27.174" v="15833"/>
        <pc:sldMkLst>
          <pc:docMk/>
          <pc:sldMk cId="3277094130" sldId="271"/>
        </pc:sldMkLst>
        <pc:spChg chg="add mod">
          <ac:chgData name="Sara Ebrahimkhani" userId="31d3ff1a-0aa9-4b17-a9ab-734bf788e67a" providerId="ADAL" clId="{6EC3A43E-61DD-4D6E-BE18-7B9A927ECA18}" dt="2024-07-04T13:57:52.899" v="15827" actId="1076"/>
          <ac:spMkLst>
            <pc:docMk/>
            <pc:sldMk cId="3277094130" sldId="271"/>
            <ac:spMk id="5" creationId="{05D1AAE2-2C87-A394-23A1-A75A11D58CD9}"/>
          </ac:spMkLst>
        </pc:spChg>
        <pc:spChg chg="mod">
          <ac:chgData name="Sara Ebrahimkhani" userId="31d3ff1a-0aa9-4b17-a9ab-734bf788e67a" providerId="ADAL" clId="{6EC3A43E-61DD-4D6E-BE18-7B9A927ECA18}" dt="2024-07-04T13:57:36.956" v="15819" actId="21"/>
          <ac:spMkLst>
            <pc:docMk/>
            <pc:sldMk cId="3277094130" sldId="271"/>
            <ac:spMk id="6" creationId="{CAE4BBAA-075D-6EA0-4C21-B1DDE08608FD}"/>
          </ac:spMkLst>
        </pc:spChg>
        <pc:spChg chg="add mod">
          <ac:chgData name="Sara Ebrahimkhani" userId="31d3ff1a-0aa9-4b17-a9ab-734bf788e67a" providerId="ADAL" clId="{6EC3A43E-61DD-4D6E-BE18-7B9A927ECA18}" dt="2024-07-04T13:58:20.703" v="15831" actId="14100"/>
          <ac:spMkLst>
            <pc:docMk/>
            <pc:sldMk cId="3277094130" sldId="271"/>
            <ac:spMk id="9" creationId="{7DB0C0D7-A0D2-8E77-0D84-2D85AA95DC03}"/>
          </ac:spMkLst>
        </pc:spChg>
        <pc:spChg chg="add mod">
          <ac:chgData name="Sara Ebrahimkhani" userId="31d3ff1a-0aa9-4b17-a9ab-734bf788e67a" providerId="ADAL" clId="{6EC3A43E-61DD-4D6E-BE18-7B9A927ECA18}" dt="2024-07-04T13:57:46.475" v="15825" actId="571"/>
          <ac:spMkLst>
            <pc:docMk/>
            <pc:sldMk cId="3277094130" sldId="271"/>
            <ac:spMk id="10" creationId="{287B3323-19FF-3467-2F5E-C67F5C2A5770}"/>
          </ac:spMkLst>
        </pc:spChg>
      </pc:sldChg>
      <pc:sldChg chg="modSp mod modNotesTx">
        <pc:chgData name="Sara Ebrahimkhani" userId="31d3ff1a-0aa9-4b17-a9ab-734bf788e67a" providerId="ADAL" clId="{6EC3A43E-61DD-4D6E-BE18-7B9A927ECA18}" dt="2024-07-03T22:16:39.078" v="15702" actId="1076"/>
        <pc:sldMkLst>
          <pc:docMk/>
          <pc:sldMk cId="2600855268" sldId="272"/>
        </pc:sldMkLst>
        <pc:spChg chg="mod">
          <ac:chgData name="Sara Ebrahimkhani" userId="31d3ff1a-0aa9-4b17-a9ab-734bf788e67a" providerId="ADAL" clId="{6EC3A43E-61DD-4D6E-BE18-7B9A927ECA18}" dt="2024-07-03T22:11:25.106" v="15669" actId="27636"/>
          <ac:spMkLst>
            <pc:docMk/>
            <pc:sldMk cId="2600855268" sldId="272"/>
            <ac:spMk id="3" creationId="{07A9DA49-74DF-2CD8-7C07-8D1D4A90691C}"/>
          </ac:spMkLst>
        </pc:spChg>
        <pc:spChg chg="mod">
          <ac:chgData name="Sara Ebrahimkhani" userId="31d3ff1a-0aa9-4b17-a9ab-734bf788e67a" providerId="ADAL" clId="{6EC3A43E-61DD-4D6E-BE18-7B9A927ECA18}" dt="2024-07-03T22:16:20.611" v="15699" actId="20577"/>
          <ac:spMkLst>
            <pc:docMk/>
            <pc:sldMk cId="2600855268" sldId="272"/>
            <ac:spMk id="12" creationId="{10DDEF82-5B6A-A3F4-7480-2D8A44A9E9C2}"/>
          </ac:spMkLst>
        </pc:spChg>
        <pc:spChg chg="mod">
          <ac:chgData name="Sara Ebrahimkhani" userId="31d3ff1a-0aa9-4b17-a9ab-734bf788e67a" providerId="ADAL" clId="{6EC3A43E-61DD-4D6E-BE18-7B9A927ECA18}" dt="2024-07-03T22:16:28.724" v="15700" actId="1076"/>
          <ac:spMkLst>
            <pc:docMk/>
            <pc:sldMk cId="2600855268" sldId="272"/>
            <ac:spMk id="16" creationId="{C738E443-D631-0367-DAD5-D1983F7B7523}"/>
          </ac:spMkLst>
        </pc:spChg>
        <pc:spChg chg="mod">
          <ac:chgData name="Sara Ebrahimkhani" userId="31d3ff1a-0aa9-4b17-a9ab-734bf788e67a" providerId="ADAL" clId="{6EC3A43E-61DD-4D6E-BE18-7B9A927ECA18}" dt="2024-07-03T22:16:34.437" v="15701" actId="1076"/>
          <ac:spMkLst>
            <pc:docMk/>
            <pc:sldMk cId="2600855268" sldId="272"/>
            <ac:spMk id="18" creationId="{B9912428-A304-8224-BEDA-B44CBA23F5D1}"/>
          </ac:spMkLst>
        </pc:spChg>
        <pc:spChg chg="mod">
          <ac:chgData name="Sara Ebrahimkhani" userId="31d3ff1a-0aa9-4b17-a9ab-734bf788e67a" providerId="ADAL" clId="{6EC3A43E-61DD-4D6E-BE18-7B9A927ECA18}" dt="2024-07-03T22:16:39.078" v="15702" actId="1076"/>
          <ac:spMkLst>
            <pc:docMk/>
            <pc:sldMk cId="2600855268" sldId="272"/>
            <ac:spMk id="20" creationId="{4ECC74E8-F077-C921-03E6-49BF2DF5F37B}"/>
          </ac:spMkLst>
        </pc:spChg>
      </pc:sldChg>
      <pc:sldChg chg="addSp delSp modSp mod modNotesTx">
        <pc:chgData name="Sara Ebrahimkhani" userId="31d3ff1a-0aa9-4b17-a9ab-734bf788e67a" providerId="ADAL" clId="{6EC3A43E-61DD-4D6E-BE18-7B9A927ECA18}" dt="2024-07-04T14:17:41.199" v="15862" actId="20577"/>
        <pc:sldMkLst>
          <pc:docMk/>
          <pc:sldMk cId="4228315938" sldId="273"/>
        </pc:sldMkLst>
        <pc:spChg chg="add del mod">
          <ac:chgData name="Sara Ebrahimkhani" userId="31d3ff1a-0aa9-4b17-a9ab-734bf788e67a" providerId="ADAL" clId="{6EC3A43E-61DD-4D6E-BE18-7B9A927ECA18}" dt="2024-07-02T23:42:44.523" v="4535" actId="478"/>
          <ac:spMkLst>
            <pc:docMk/>
            <pc:sldMk cId="4228315938" sldId="273"/>
            <ac:spMk id="4" creationId="{0C074AA6-D16F-6C8C-BFC5-895963FF718B}"/>
          </ac:spMkLst>
        </pc:spChg>
      </pc:sldChg>
      <pc:sldChg chg="modAnim modNotesTx">
        <pc:chgData name="Sara Ebrahimkhani" userId="31d3ff1a-0aa9-4b17-a9ab-734bf788e67a" providerId="ADAL" clId="{6EC3A43E-61DD-4D6E-BE18-7B9A927ECA18}" dt="2024-07-03T22:10:02.581" v="15658"/>
        <pc:sldMkLst>
          <pc:docMk/>
          <pc:sldMk cId="1003583059" sldId="274"/>
        </pc:sldMkLst>
      </pc:sldChg>
      <pc:sldChg chg="ord">
        <pc:chgData name="Sara Ebrahimkhani" userId="31d3ff1a-0aa9-4b17-a9ab-734bf788e67a" providerId="ADAL" clId="{6EC3A43E-61DD-4D6E-BE18-7B9A927ECA18}" dt="2024-07-03T15:40:46.642" v="15655"/>
        <pc:sldMkLst>
          <pc:docMk/>
          <pc:sldMk cId="2292696025" sldId="276"/>
        </pc:sldMkLst>
      </pc:sldChg>
      <pc:sldChg chg="modSp mod ord modNotesTx">
        <pc:chgData name="Sara Ebrahimkhani" userId="31d3ff1a-0aa9-4b17-a9ab-734bf788e67a" providerId="ADAL" clId="{6EC3A43E-61DD-4D6E-BE18-7B9A927ECA18}" dt="2024-07-03T22:28:13.144" v="15711" actId="20577"/>
        <pc:sldMkLst>
          <pc:docMk/>
          <pc:sldMk cId="284495441" sldId="284"/>
        </pc:sldMkLst>
        <pc:spChg chg="mod">
          <ac:chgData name="Sara Ebrahimkhani" userId="31d3ff1a-0aa9-4b17-a9ab-734bf788e67a" providerId="ADAL" clId="{6EC3A43E-61DD-4D6E-BE18-7B9A927ECA18}" dt="2024-07-03T22:28:13.144" v="15711" actId="20577"/>
          <ac:spMkLst>
            <pc:docMk/>
            <pc:sldMk cId="284495441" sldId="284"/>
            <ac:spMk id="6" creationId="{5224663D-6CF0-4231-DC3E-D9AA83F527AD}"/>
          </ac:spMkLst>
        </pc:spChg>
      </pc:sldChg>
      <pc:sldChg chg="addSp delSp modSp mod addAnim delAnim modAnim modNotesTx">
        <pc:chgData name="Sara Ebrahimkhani" userId="31d3ff1a-0aa9-4b17-a9ab-734bf788e67a" providerId="ADAL" clId="{6EC3A43E-61DD-4D6E-BE18-7B9A927ECA18}" dt="2024-07-03T23:01:40.902" v="15721" actId="20577"/>
        <pc:sldMkLst>
          <pc:docMk/>
          <pc:sldMk cId="198582098" sldId="285"/>
        </pc:sldMkLst>
        <pc:spChg chg="add del mod">
          <ac:chgData name="Sara Ebrahimkhani" userId="31d3ff1a-0aa9-4b17-a9ab-734bf788e67a" providerId="ADAL" clId="{6EC3A43E-61DD-4D6E-BE18-7B9A927ECA18}" dt="2024-07-03T02:47:10.656" v="8247" actId="478"/>
          <ac:spMkLst>
            <pc:docMk/>
            <pc:sldMk cId="198582098" sldId="285"/>
            <ac:spMk id="2" creationId="{491518BD-F861-778C-4FC2-2712DD939DDE}"/>
          </ac:spMkLst>
        </pc:spChg>
        <pc:spChg chg="add del mod">
          <ac:chgData name="Sara Ebrahimkhani" userId="31d3ff1a-0aa9-4b17-a9ab-734bf788e67a" providerId="ADAL" clId="{6EC3A43E-61DD-4D6E-BE18-7B9A927ECA18}" dt="2024-07-03T02:52:25.189" v="8280" actId="1582"/>
          <ac:spMkLst>
            <pc:docMk/>
            <pc:sldMk cId="198582098" sldId="285"/>
            <ac:spMk id="4" creationId="{90530E08-0654-1331-1DD2-03E393443B5A}"/>
          </ac:spMkLst>
        </pc:spChg>
        <pc:spChg chg="add mod">
          <ac:chgData name="Sara Ebrahimkhani" userId="31d3ff1a-0aa9-4b17-a9ab-734bf788e67a" providerId="ADAL" clId="{6EC3A43E-61DD-4D6E-BE18-7B9A927ECA18}" dt="2024-07-03T02:53:38.536" v="8308" actId="1036"/>
          <ac:spMkLst>
            <pc:docMk/>
            <pc:sldMk cId="198582098" sldId="285"/>
            <ac:spMk id="7" creationId="{6499BE50-B2F5-1316-99C0-3F032F1B312D}"/>
          </ac:spMkLst>
        </pc:spChg>
        <pc:picChg chg="mod">
          <ac:chgData name="Sara Ebrahimkhani" userId="31d3ff1a-0aa9-4b17-a9ab-734bf788e67a" providerId="ADAL" clId="{6EC3A43E-61DD-4D6E-BE18-7B9A927ECA18}" dt="2024-07-03T02:53:30.689" v="8295" actId="1037"/>
          <ac:picMkLst>
            <pc:docMk/>
            <pc:sldMk cId="198582098" sldId="285"/>
            <ac:picMk id="5" creationId="{89DBD8A9-4FC3-0625-F0A4-E163180C2C02}"/>
          </ac:picMkLst>
        </pc:picChg>
        <pc:inkChg chg="add del">
          <ac:chgData name="Sara Ebrahimkhani" userId="31d3ff1a-0aa9-4b17-a9ab-734bf788e67a" providerId="ADAL" clId="{6EC3A43E-61DD-4D6E-BE18-7B9A927ECA18}" dt="2024-07-03T02:51:43.742" v="8263" actId="9405"/>
          <ac:inkMkLst>
            <pc:docMk/>
            <pc:sldMk cId="198582098" sldId="285"/>
            <ac:inkMk id="6" creationId="{29BF09F1-F164-F5B1-8E40-0DFE54183989}"/>
          </ac:inkMkLst>
        </pc:inkChg>
        <pc:inkChg chg="add del">
          <ac:chgData name="Sara Ebrahimkhani" userId="31d3ff1a-0aa9-4b17-a9ab-734bf788e67a" providerId="ADAL" clId="{6EC3A43E-61DD-4D6E-BE18-7B9A927ECA18}" dt="2024-07-03T02:53:57.182" v="8310" actId="9405"/>
          <ac:inkMkLst>
            <pc:docMk/>
            <pc:sldMk cId="198582098" sldId="285"/>
            <ac:inkMk id="8" creationId="{8EA97EBA-C5ED-F9A3-61E9-E9BE1C92EDB6}"/>
          </ac:inkMkLst>
        </pc:inkChg>
        <pc:inkChg chg="add del">
          <ac:chgData name="Sara Ebrahimkhani" userId="31d3ff1a-0aa9-4b17-a9ab-734bf788e67a" providerId="ADAL" clId="{6EC3A43E-61DD-4D6E-BE18-7B9A927ECA18}" dt="2024-07-03T02:56:54.539" v="8330" actId="478"/>
          <ac:inkMkLst>
            <pc:docMk/>
            <pc:sldMk cId="198582098" sldId="285"/>
            <ac:inkMk id="9" creationId="{9595C441-08D7-A02E-312E-32129AB9D30B}"/>
          </ac:inkMkLst>
        </pc:inkChg>
        <pc:inkChg chg="add del">
          <ac:chgData name="Sara Ebrahimkhani" userId="31d3ff1a-0aa9-4b17-a9ab-734bf788e67a" providerId="ADAL" clId="{6EC3A43E-61DD-4D6E-BE18-7B9A927ECA18}" dt="2024-07-03T02:54:11.215" v="8313" actId="9405"/>
          <ac:inkMkLst>
            <pc:docMk/>
            <pc:sldMk cId="198582098" sldId="285"/>
            <ac:inkMk id="10" creationId="{1203B461-6924-1541-A803-8BF0810C58F1}"/>
          </ac:inkMkLst>
        </pc:inkChg>
        <pc:inkChg chg="add del">
          <ac:chgData name="Sara Ebrahimkhani" userId="31d3ff1a-0aa9-4b17-a9ab-734bf788e67a" providerId="ADAL" clId="{6EC3A43E-61DD-4D6E-BE18-7B9A927ECA18}" dt="2024-07-03T02:56:54.539" v="8330" actId="478"/>
          <ac:inkMkLst>
            <pc:docMk/>
            <pc:sldMk cId="198582098" sldId="285"/>
            <ac:inkMk id="11" creationId="{F952A348-0895-5050-9895-3E6386792C77}"/>
          </ac:inkMkLst>
        </pc:inkChg>
        <pc:inkChg chg="add del">
          <ac:chgData name="Sara Ebrahimkhani" userId="31d3ff1a-0aa9-4b17-a9ab-734bf788e67a" providerId="ADAL" clId="{6EC3A43E-61DD-4D6E-BE18-7B9A927ECA18}" dt="2024-07-03T02:56:54.539" v="8330" actId="478"/>
          <ac:inkMkLst>
            <pc:docMk/>
            <pc:sldMk cId="198582098" sldId="285"/>
            <ac:inkMk id="12" creationId="{7DEA90EF-FA89-7950-F14A-B2713B9F2EF2}"/>
          </ac:inkMkLst>
        </pc:inkChg>
        <pc:inkChg chg="add del">
          <ac:chgData name="Sara Ebrahimkhani" userId="31d3ff1a-0aa9-4b17-a9ab-734bf788e67a" providerId="ADAL" clId="{6EC3A43E-61DD-4D6E-BE18-7B9A927ECA18}" dt="2024-07-03T02:55:31.535" v="8323" actId="9405"/>
          <ac:inkMkLst>
            <pc:docMk/>
            <pc:sldMk cId="198582098" sldId="285"/>
            <ac:inkMk id="14" creationId="{FF3FB182-40A0-ECA0-ABBE-7EED6801BAFE}"/>
          </ac:inkMkLst>
        </pc:inkChg>
        <pc:inkChg chg="add del">
          <ac:chgData name="Sara Ebrahimkhani" userId="31d3ff1a-0aa9-4b17-a9ab-734bf788e67a" providerId="ADAL" clId="{6EC3A43E-61DD-4D6E-BE18-7B9A927ECA18}" dt="2024-07-03T02:56:54.539" v="8330" actId="478"/>
          <ac:inkMkLst>
            <pc:docMk/>
            <pc:sldMk cId="198582098" sldId="285"/>
            <ac:inkMk id="15" creationId="{25A077F2-0020-706C-C327-7F2346168FA2}"/>
          </ac:inkMkLst>
        </pc:inkChg>
      </pc:sldChg>
      <pc:sldChg chg="modAnim modNotesTx">
        <pc:chgData name="Sara Ebrahimkhani" userId="31d3ff1a-0aa9-4b17-a9ab-734bf788e67a" providerId="ADAL" clId="{6EC3A43E-61DD-4D6E-BE18-7B9A927ECA18}" dt="2024-07-04T13:59:31.973" v="15840"/>
        <pc:sldMkLst>
          <pc:docMk/>
          <pc:sldMk cId="3774266785" sldId="289"/>
        </pc:sldMkLst>
      </pc:sldChg>
      <pc:sldChg chg="modSp mod modAnim modNotesTx">
        <pc:chgData name="Sara Ebrahimkhani" userId="31d3ff1a-0aa9-4b17-a9ab-734bf788e67a" providerId="ADAL" clId="{6EC3A43E-61DD-4D6E-BE18-7B9A927ECA18}" dt="2024-07-04T02:22:51.967" v="15764" actId="14100"/>
        <pc:sldMkLst>
          <pc:docMk/>
          <pc:sldMk cId="1740560341" sldId="290"/>
        </pc:sldMkLst>
        <pc:spChg chg="mod">
          <ac:chgData name="Sara Ebrahimkhani" userId="31d3ff1a-0aa9-4b17-a9ab-734bf788e67a" providerId="ADAL" clId="{6EC3A43E-61DD-4D6E-BE18-7B9A927ECA18}" dt="2024-07-04T02:22:45.823" v="15763" actId="1035"/>
          <ac:spMkLst>
            <pc:docMk/>
            <pc:sldMk cId="1740560341" sldId="290"/>
            <ac:spMk id="6" creationId="{FD13B531-8FC5-1009-73D5-860BD6470FAB}"/>
          </ac:spMkLst>
        </pc:spChg>
        <pc:spChg chg="mod">
          <ac:chgData name="Sara Ebrahimkhani" userId="31d3ff1a-0aa9-4b17-a9ab-734bf788e67a" providerId="ADAL" clId="{6EC3A43E-61DD-4D6E-BE18-7B9A927ECA18}" dt="2024-07-04T02:22:18.614" v="15750" actId="1076"/>
          <ac:spMkLst>
            <pc:docMk/>
            <pc:sldMk cId="1740560341" sldId="290"/>
            <ac:spMk id="8" creationId="{3B2E7851-2B6D-600D-9EB4-E224C87D155A}"/>
          </ac:spMkLst>
        </pc:spChg>
        <pc:spChg chg="mod">
          <ac:chgData name="Sara Ebrahimkhani" userId="31d3ff1a-0aa9-4b17-a9ab-734bf788e67a" providerId="ADAL" clId="{6EC3A43E-61DD-4D6E-BE18-7B9A927ECA18}" dt="2024-07-04T02:21:11.600" v="15740" actId="1076"/>
          <ac:spMkLst>
            <pc:docMk/>
            <pc:sldMk cId="1740560341" sldId="290"/>
            <ac:spMk id="10" creationId="{EDDE7E07-B779-5862-ED01-F30860E35E70}"/>
          </ac:spMkLst>
        </pc:spChg>
        <pc:cxnChg chg="mod">
          <ac:chgData name="Sara Ebrahimkhani" userId="31d3ff1a-0aa9-4b17-a9ab-734bf788e67a" providerId="ADAL" clId="{6EC3A43E-61DD-4D6E-BE18-7B9A927ECA18}" dt="2024-07-04T02:21:20.553" v="15742" actId="14100"/>
          <ac:cxnSpMkLst>
            <pc:docMk/>
            <pc:sldMk cId="1740560341" sldId="290"/>
            <ac:cxnSpMk id="12" creationId="{5BBE283E-888B-C366-DCD4-DC1406AF894F}"/>
          </ac:cxnSpMkLst>
        </pc:cxnChg>
        <pc:cxnChg chg="mod">
          <ac:chgData name="Sara Ebrahimkhani" userId="31d3ff1a-0aa9-4b17-a9ab-734bf788e67a" providerId="ADAL" clId="{6EC3A43E-61DD-4D6E-BE18-7B9A927ECA18}" dt="2024-07-04T02:21:27.382" v="15743" actId="14100"/>
          <ac:cxnSpMkLst>
            <pc:docMk/>
            <pc:sldMk cId="1740560341" sldId="290"/>
            <ac:cxnSpMk id="14" creationId="{92A760FD-DBE0-1E77-4908-D877A967565F}"/>
          </ac:cxnSpMkLst>
        </pc:cxnChg>
        <pc:cxnChg chg="mod">
          <ac:chgData name="Sara Ebrahimkhani" userId="31d3ff1a-0aa9-4b17-a9ab-734bf788e67a" providerId="ADAL" clId="{6EC3A43E-61DD-4D6E-BE18-7B9A927ECA18}" dt="2024-07-04T02:22:45.823" v="15763" actId="1035"/>
          <ac:cxnSpMkLst>
            <pc:docMk/>
            <pc:sldMk cId="1740560341" sldId="290"/>
            <ac:cxnSpMk id="18" creationId="{F3916F32-AB5C-A93A-3239-409884B72176}"/>
          </ac:cxnSpMkLst>
        </pc:cxnChg>
        <pc:cxnChg chg="mod">
          <ac:chgData name="Sara Ebrahimkhani" userId="31d3ff1a-0aa9-4b17-a9ab-734bf788e67a" providerId="ADAL" clId="{6EC3A43E-61DD-4D6E-BE18-7B9A927ECA18}" dt="2024-07-04T02:22:51.967" v="15764" actId="14100"/>
          <ac:cxnSpMkLst>
            <pc:docMk/>
            <pc:sldMk cId="1740560341" sldId="290"/>
            <ac:cxnSpMk id="20" creationId="{CAFA6532-8389-B70E-0FE1-6E96CD3BDE3F}"/>
          </ac:cxnSpMkLst>
        </pc:cxnChg>
        <pc:cxnChg chg="mod">
          <ac:chgData name="Sara Ebrahimkhani" userId="31d3ff1a-0aa9-4b17-a9ab-734bf788e67a" providerId="ADAL" clId="{6EC3A43E-61DD-4D6E-BE18-7B9A927ECA18}" dt="2024-07-04T02:22:34.447" v="15752" actId="14100"/>
          <ac:cxnSpMkLst>
            <pc:docMk/>
            <pc:sldMk cId="1740560341" sldId="290"/>
            <ac:cxnSpMk id="26" creationId="{8AB532E7-9D9E-59D7-C2AA-C05DEADF07B9}"/>
          </ac:cxnSpMkLst>
        </pc:cxnChg>
        <pc:cxnChg chg="mod">
          <ac:chgData name="Sara Ebrahimkhani" userId="31d3ff1a-0aa9-4b17-a9ab-734bf788e67a" providerId="ADAL" clId="{6EC3A43E-61DD-4D6E-BE18-7B9A927ECA18}" dt="2024-07-04T02:22:30.289" v="15751" actId="14100"/>
          <ac:cxnSpMkLst>
            <pc:docMk/>
            <pc:sldMk cId="1740560341" sldId="290"/>
            <ac:cxnSpMk id="28" creationId="{D889570B-EEB3-BC50-2A33-3E122FAA926C}"/>
          </ac:cxnSpMkLst>
        </pc:cxnChg>
      </pc:sldChg>
      <pc:sldChg chg="modNotesTx">
        <pc:chgData name="Sara Ebrahimkhani" userId="31d3ff1a-0aa9-4b17-a9ab-734bf788e67a" providerId="ADAL" clId="{6EC3A43E-61DD-4D6E-BE18-7B9A927ECA18}" dt="2024-07-03T23:13:40.960" v="15724" actId="20577"/>
        <pc:sldMkLst>
          <pc:docMk/>
          <pc:sldMk cId="3997818701" sldId="291"/>
        </pc:sldMkLst>
      </pc:sldChg>
      <pc:sldChg chg="mod modShow modNotesTx">
        <pc:chgData name="Sara Ebrahimkhani" userId="31d3ff1a-0aa9-4b17-a9ab-734bf788e67a" providerId="ADAL" clId="{6EC3A43E-61DD-4D6E-BE18-7B9A927ECA18}" dt="2024-07-04T02:24:09.168" v="15766" actId="729"/>
        <pc:sldMkLst>
          <pc:docMk/>
          <pc:sldMk cId="1251304992" sldId="292"/>
        </pc:sldMkLst>
      </pc:sldChg>
      <pc:sldChg chg="addSp delSp modSp mod modNotesTx">
        <pc:chgData name="Sara Ebrahimkhani" userId="31d3ff1a-0aa9-4b17-a9ab-734bf788e67a" providerId="ADAL" clId="{6EC3A43E-61DD-4D6E-BE18-7B9A927ECA18}" dt="2024-07-03T23:29:19.985" v="15729" actId="20577"/>
        <pc:sldMkLst>
          <pc:docMk/>
          <pc:sldMk cId="3991790475" sldId="293"/>
        </pc:sldMkLst>
        <pc:spChg chg="add del mod">
          <ac:chgData name="Sara Ebrahimkhani" userId="31d3ff1a-0aa9-4b17-a9ab-734bf788e67a" providerId="ADAL" clId="{6EC3A43E-61DD-4D6E-BE18-7B9A927ECA18}" dt="2024-07-03T03:33:37.209" v="9515" actId="478"/>
          <ac:spMkLst>
            <pc:docMk/>
            <pc:sldMk cId="3991790475" sldId="293"/>
            <ac:spMk id="2" creationId="{01E3CF61-DBFA-D516-2C61-3CE8C60D38AC}"/>
          </ac:spMkLst>
        </pc:spChg>
      </pc:sldChg>
      <pc:sldChg chg="mod modShow modNotesTx">
        <pc:chgData name="Sara Ebrahimkhani" userId="31d3ff1a-0aa9-4b17-a9ab-734bf788e67a" providerId="ADAL" clId="{6EC3A43E-61DD-4D6E-BE18-7B9A927ECA18}" dt="2024-07-04T02:23:37.400" v="15765" actId="729"/>
        <pc:sldMkLst>
          <pc:docMk/>
          <pc:sldMk cId="902294098" sldId="295"/>
        </pc:sldMkLst>
      </pc:sldChg>
      <pc:sldChg chg="modNotesTx">
        <pc:chgData name="Sara Ebrahimkhani" userId="31d3ff1a-0aa9-4b17-a9ab-734bf788e67a" providerId="ADAL" clId="{6EC3A43E-61DD-4D6E-BE18-7B9A927ECA18}" dt="2024-07-03T03:12:10.300" v="9186" actId="20577"/>
        <pc:sldMkLst>
          <pc:docMk/>
          <pc:sldMk cId="1556604308" sldId="296"/>
        </pc:sldMkLst>
      </pc:sldChg>
      <pc:sldChg chg="modNotesTx">
        <pc:chgData name="Sara Ebrahimkhani" userId="31d3ff1a-0aa9-4b17-a9ab-734bf788e67a" providerId="ADAL" clId="{6EC3A43E-61DD-4D6E-BE18-7B9A927ECA18}" dt="2024-07-03T00:22:11.053" v="6795" actId="20577"/>
        <pc:sldMkLst>
          <pc:docMk/>
          <pc:sldMk cId="2258541993" sldId="298"/>
        </pc:sldMkLst>
      </pc:sldChg>
      <pc:sldChg chg="modNotesTx">
        <pc:chgData name="Sara Ebrahimkhani" userId="31d3ff1a-0aa9-4b17-a9ab-734bf788e67a" providerId="ADAL" clId="{6EC3A43E-61DD-4D6E-BE18-7B9A927ECA18}" dt="2024-07-03T01:59:06.866" v="6966" actId="20577"/>
        <pc:sldMkLst>
          <pc:docMk/>
          <pc:sldMk cId="548215472" sldId="299"/>
        </pc:sldMkLst>
      </pc:sldChg>
      <pc:sldChg chg="modNotesTx">
        <pc:chgData name="Sara Ebrahimkhani" userId="31d3ff1a-0aa9-4b17-a9ab-734bf788e67a" providerId="ADAL" clId="{6EC3A43E-61DD-4D6E-BE18-7B9A927ECA18}" dt="2024-07-03T02:00:55.766" v="7065" actId="6549"/>
        <pc:sldMkLst>
          <pc:docMk/>
          <pc:sldMk cId="2452921501" sldId="300"/>
        </pc:sldMkLst>
      </pc:sldChg>
      <pc:sldChg chg="modNotesTx">
        <pc:chgData name="Sara Ebrahimkhani" userId="31d3ff1a-0aa9-4b17-a9ab-734bf788e67a" providerId="ADAL" clId="{6EC3A43E-61DD-4D6E-BE18-7B9A927ECA18}" dt="2024-07-03T02:47:07.234" v="8246" actId="5793"/>
        <pc:sldMkLst>
          <pc:docMk/>
          <pc:sldMk cId="358422890" sldId="301"/>
        </pc:sldMkLst>
      </pc:sldChg>
      <pc:sldChg chg="addSp delSp modSp mod modAnim modNotesTx">
        <pc:chgData name="Sara Ebrahimkhani" userId="31d3ff1a-0aa9-4b17-a9ab-734bf788e67a" providerId="ADAL" clId="{6EC3A43E-61DD-4D6E-BE18-7B9A927ECA18}" dt="2024-07-04T14:00:01.386" v="15842"/>
        <pc:sldMkLst>
          <pc:docMk/>
          <pc:sldMk cId="2760904574" sldId="302"/>
        </pc:sldMkLst>
        <pc:spChg chg="add del mod">
          <ac:chgData name="Sara Ebrahimkhani" userId="31d3ff1a-0aa9-4b17-a9ab-734bf788e67a" providerId="ADAL" clId="{6EC3A43E-61DD-4D6E-BE18-7B9A927ECA18}" dt="2024-07-03T03:54:05.252" v="9884" actId="478"/>
          <ac:spMkLst>
            <pc:docMk/>
            <pc:sldMk cId="2760904574" sldId="302"/>
            <ac:spMk id="2" creationId="{79A07AC5-F83A-AE12-ED2F-8C61EF644CAE}"/>
          </ac:spMkLst>
        </pc:spChg>
        <pc:spChg chg="add del mod">
          <ac:chgData name="Sara Ebrahimkhani" userId="31d3ff1a-0aa9-4b17-a9ab-734bf788e67a" providerId="ADAL" clId="{6EC3A43E-61DD-4D6E-BE18-7B9A927ECA18}" dt="2024-07-03T14:10:06.039" v="12908" actId="478"/>
          <ac:spMkLst>
            <pc:docMk/>
            <pc:sldMk cId="2760904574" sldId="302"/>
            <ac:spMk id="4" creationId="{D53DEC3E-9F02-E839-207D-F153E533125F}"/>
          </ac:spMkLst>
        </pc:spChg>
        <pc:spChg chg="mod">
          <ac:chgData name="Sara Ebrahimkhani" userId="31d3ff1a-0aa9-4b17-a9ab-734bf788e67a" providerId="ADAL" clId="{6EC3A43E-61DD-4D6E-BE18-7B9A927ECA18}" dt="2024-07-04T13:45:41.213" v="15778" actId="20577"/>
          <ac:spMkLst>
            <pc:docMk/>
            <pc:sldMk cId="2760904574" sldId="302"/>
            <ac:spMk id="8" creationId="{88F38D68-F917-FE8F-F413-C11BF598C8F9}"/>
          </ac:spMkLst>
        </pc:spChg>
        <pc:spChg chg="del mod">
          <ac:chgData name="Sara Ebrahimkhani" userId="31d3ff1a-0aa9-4b17-a9ab-734bf788e67a" providerId="ADAL" clId="{6EC3A43E-61DD-4D6E-BE18-7B9A927ECA18}" dt="2024-07-03T14:20:07.960" v="13224" actId="478"/>
          <ac:spMkLst>
            <pc:docMk/>
            <pc:sldMk cId="2760904574" sldId="302"/>
            <ac:spMk id="9" creationId="{78B2E1D6-C6F9-DFC7-B690-881213CF3E61}"/>
          </ac:spMkLst>
        </pc:spChg>
      </pc:sldChg>
      <pc:sldChg chg="ord">
        <pc:chgData name="Sara Ebrahimkhani" userId="31d3ff1a-0aa9-4b17-a9ab-734bf788e67a" providerId="ADAL" clId="{6EC3A43E-61DD-4D6E-BE18-7B9A927ECA18}" dt="2024-07-03T15:40:24.559" v="15650"/>
        <pc:sldMkLst>
          <pc:docMk/>
          <pc:sldMk cId="4227398042" sldId="303"/>
        </pc:sldMkLst>
      </pc:sldChg>
      <pc:sldChg chg="addSp modSp mod ord">
        <pc:chgData name="Sara Ebrahimkhani" userId="31d3ff1a-0aa9-4b17-a9ab-734bf788e67a" providerId="ADAL" clId="{6EC3A43E-61DD-4D6E-BE18-7B9A927ECA18}" dt="2024-07-03T15:40:18.509" v="15648"/>
        <pc:sldMkLst>
          <pc:docMk/>
          <pc:sldMk cId="1658501926" sldId="305"/>
        </pc:sldMkLst>
        <pc:spChg chg="mod">
          <ac:chgData name="Sara Ebrahimkhani" userId="31d3ff1a-0aa9-4b17-a9ab-734bf788e67a" providerId="ADAL" clId="{6EC3A43E-61DD-4D6E-BE18-7B9A927ECA18}" dt="2024-07-03T15:13:09.362" v="15387" actId="1076"/>
          <ac:spMkLst>
            <pc:docMk/>
            <pc:sldMk cId="1658501926" sldId="305"/>
            <ac:spMk id="19" creationId="{5A5FDD6A-73C2-AA08-B20D-080E5B03477F}"/>
          </ac:spMkLst>
        </pc:spChg>
        <pc:graphicFrameChg chg="mod modGraphic">
          <ac:chgData name="Sara Ebrahimkhani" userId="31d3ff1a-0aa9-4b17-a9ab-734bf788e67a" providerId="ADAL" clId="{6EC3A43E-61DD-4D6E-BE18-7B9A927ECA18}" dt="2024-07-03T15:13:38.247" v="15388" actId="2165"/>
          <ac:graphicFrameMkLst>
            <pc:docMk/>
            <pc:sldMk cId="1658501926" sldId="305"/>
            <ac:graphicFrameMk id="2" creationId="{8E9793B3-5020-6C0A-9397-831FA945C076}"/>
          </ac:graphicFrameMkLst>
        </pc:graphicFrameChg>
        <pc:picChg chg="add mod">
          <ac:chgData name="Sara Ebrahimkhani" userId="31d3ff1a-0aa9-4b17-a9ab-734bf788e67a" providerId="ADAL" clId="{6EC3A43E-61DD-4D6E-BE18-7B9A927ECA18}" dt="2024-07-03T15:14:03.563" v="15394" actId="1076"/>
          <ac:picMkLst>
            <pc:docMk/>
            <pc:sldMk cId="1658501926" sldId="305"/>
            <ac:picMk id="3" creationId="{0DCFC1BA-FD4D-A81E-ECFC-4302249A2617}"/>
          </ac:picMkLst>
        </pc:picChg>
        <pc:picChg chg="add mod">
          <ac:chgData name="Sara Ebrahimkhani" userId="31d3ff1a-0aa9-4b17-a9ab-734bf788e67a" providerId="ADAL" clId="{6EC3A43E-61DD-4D6E-BE18-7B9A927ECA18}" dt="2024-07-03T15:19:16.345" v="15497" actId="1076"/>
          <ac:picMkLst>
            <pc:docMk/>
            <pc:sldMk cId="1658501926" sldId="305"/>
            <ac:picMk id="4" creationId="{40B3B130-15E0-DAE5-5969-C38D1912ECF0}"/>
          </ac:picMkLst>
        </pc:picChg>
      </pc:sldChg>
      <pc:sldChg chg="addSp delSp modSp mod addAnim delAnim modAnim modNotesTx">
        <pc:chgData name="Sara Ebrahimkhani" userId="31d3ff1a-0aa9-4b17-a9ab-734bf788e67a" providerId="ADAL" clId="{6EC3A43E-61DD-4D6E-BE18-7B9A927ECA18}" dt="2024-07-03T15:40:01.317" v="15646" actId="478"/>
        <pc:sldMkLst>
          <pc:docMk/>
          <pc:sldMk cId="3771409218" sldId="306"/>
        </pc:sldMkLst>
        <pc:spChg chg="add del mod">
          <ac:chgData name="Sara Ebrahimkhani" userId="31d3ff1a-0aa9-4b17-a9ab-734bf788e67a" providerId="ADAL" clId="{6EC3A43E-61DD-4D6E-BE18-7B9A927ECA18}" dt="2024-07-03T00:14:58.224" v="6552" actId="478"/>
          <ac:spMkLst>
            <pc:docMk/>
            <pc:sldMk cId="3771409218" sldId="306"/>
            <ac:spMk id="3" creationId="{C680141F-9430-5A61-B9A1-3AA490393409}"/>
          </ac:spMkLst>
        </pc:spChg>
        <pc:spChg chg="add del mod">
          <ac:chgData name="Sara Ebrahimkhani" userId="31d3ff1a-0aa9-4b17-a9ab-734bf788e67a" providerId="ADAL" clId="{6EC3A43E-61DD-4D6E-BE18-7B9A927ECA18}" dt="2024-07-03T14:27:00.018" v="13293" actId="478"/>
          <ac:spMkLst>
            <pc:docMk/>
            <pc:sldMk cId="3771409218" sldId="306"/>
            <ac:spMk id="4" creationId="{E94B9E13-0B02-A06D-A616-D0BEEF04EE8B}"/>
          </ac:spMkLst>
        </pc:spChg>
        <pc:spChg chg="add mod">
          <ac:chgData name="Sara Ebrahimkhani" userId="31d3ff1a-0aa9-4b17-a9ab-734bf788e67a" providerId="ADAL" clId="{6EC3A43E-61DD-4D6E-BE18-7B9A927ECA18}" dt="2024-07-03T15:19:08.022" v="15493" actId="1036"/>
          <ac:spMkLst>
            <pc:docMk/>
            <pc:sldMk cId="3771409218" sldId="306"/>
            <ac:spMk id="8" creationId="{2D461B3F-95C8-5219-AD7D-DC60D39C3AB2}"/>
          </ac:spMkLst>
        </pc:spChg>
        <pc:spChg chg="add mod">
          <ac:chgData name="Sara Ebrahimkhani" userId="31d3ff1a-0aa9-4b17-a9ab-734bf788e67a" providerId="ADAL" clId="{6EC3A43E-61DD-4D6E-BE18-7B9A927ECA18}" dt="2024-07-03T15:19:08.022" v="15493" actId="1036"/>
          <ac:spMkLst>
            <pc:docMk/>
            <pc:sldMk cId="3771409218" sldId="306"/>
            <ac:spMk id="9" creationId="{4B3CE50E-424E-4FB0-6564-51D331088B36}"/>
          </ac:spMkLst>
        </pc:spChg>
        <pc:spChg chg="add del mod">
          <ac:chgData name="Sara Ebrahimkhani" userId="31d3ff1a-0aa9-4b17-a9ab-734bf788e67a" providerId="ADAL" clId="{6EC3A43E-61DD-4D6E-BE18-7B9A927ECA18}" dt="2024-07-03T15:16:53.997" v="15438" actId="478"/>
          <ac:spMkLst>
            <pc:docMk/>
            <pc:sldMk cId="3771409218" sldId="306"/>
            <ac:spMk id="10" creationId="{741EA897-EA26-D996-6A81-34F3C54DD72F}"/>
          </ac:spMkLst>
        </pc:spChg>
        <pc:spChg chg="add mod ord">
          <ac:chgData name="Sara Ebrahimkhani" userId="31d3ff1a-0aa9-4b17-a9ab-734bf788e67a" providerId="ADAL" clId="{6EC3A43E-61DD-4D6E-BE18-7B9A927ECA18}" dt="2024-07-03T15:19:08.022" v="15493" actId="1036"/>
          <ac:spMkLst>
            <pc:docMk/>
            <pc:sldMk cId="3771409218" sldId="306"/>
            <ac:spMk id="11" creationId="{54DF0AB9-D86B-3D06-61AA-0EDFDAA86861}"/>
          </ac:spMkLst>
        </pc:spChg>
        <pc:spChg chg="add mod">
          <ac:chgData name="Sara Ebrahimkhani" userId="31d3ff1a-0aa9-4b17-a9ab-734bf788e67a" providerId="ADAL" clId="{6EC3A43E-61DD-4D6E-BE18-7B9A927ECA18}" dt="2024-07-03T15:19:27.490" v="15498" actId="1037"/>
          <ac:spMkLst>
            <pc:docMk/>
            <pc:sldMk cId="3771409218" sldId="306"/>
            <ac:spMk id="12" creationId="{0ACBD90E-5A0B-C956-1169-B1AC1E72650A}"/>
          </ac:spMkLst>
        </pc:spChg>
        <pc:spChg chg="add del mod">
          <ac:chgData name="Sara Ebrahimkhani" userId="31d3ff1a-0aa9-4b17-a9ab-734bf788e67a" providerId="ADAL" clId="{6EC3A43E-61DD-4D6E-BE18-7B9A927ECA18}" dt="2024-07-03T15:40:01.317" v="15646" actId="478"/>
          <ac:spMkLst>
            <pc:docMk/>
            <pc:sldMk cId="3771409218" sldId="306"/>
            <ac:spMk id="13" creationId="{4CEAA6EC-F231-E611-18DC-59D964F4ED3F}"/>
          </ac:spMkLst>
        </pc:spChg>
        <pc:spChg chg="add del mod">
          <ac:chgData name="Sara Ebrahimkhani" userId="31d3ff1a-0aa9-4b17-a9ab-734bf788e67a" providerId="ADAL" clId="{6EC3A43E-61DD-4D6E-BE18-7B9A927ECA18}" dt="2024-07-03T15:30:13.356" v="15590" actId="478"/>
          <ac:spMkLst>
            <pc:docMk/>
            <pc:sldMk cId="3771409218" sldId="306"/>
            <ac:spMk id="14" creationId="{CA99BFB6-4F81-B31B-DC6F-925A50FAE2E1}"/>
          </ac:spMkLst>
        </pc:spChg>
        <pc:graphicFrameChg chg="add mod modGraphic">
          <ac:chgData name="Sara Ebrahimkhani" userId="31d3ff1a-0aa9-4b17-a9ab-734bf788e67a" providerId="ADAL" clId="{6EC3A43E-61DD-4D6E-BE18-7B9A927ECA18}" dt="2024-07-03T15:19:08.022" v="15493" actId="1036"/>
          <ac:graphicFrameMkLst>
            <pc:docMk/>
            <pc:sldMk cId="3771409218" sldId="306"/>
            <ac:graphicFrameMk id="6" creationId="{9C866DB6-5DB5-03F4-5D13-C67CF3E8E7B1}"/>
          </ac:graphicFrameMkLst>
        </pc:graphicFrameChg>
        <pc:picChg chg="del mod">
          <ac:chgData name="Sara Ebrahimkhani" userId="31d3ff1a-0aa9-4b17-a9ab-734bf788e67a" providerId="ADAL" clId="{6EC3A43E-61DD-4D6E-BE18-7B9A927ECA18}" dt="2024-07-03T15:13:59.671" v="15392" actId="21"/>
          <ac:picMkLst>
            <pc:docMk/>
            <pc:sldMk cId="3771409218" sldId="306"/>
            <ac:picMk id="2" creationId="{0DCFC1BA-FD4D-A81E-ECFC-4302249A2617}"/>
          </ac:picMkLst>
        </pc:picChg>
        <pc:picChg chg="add del mod">
          <ac:chgData name="Sara Ebrahimkhani" userId="31d3ff1a-0aa9-4b17-a9ab-734bf788e67a" providerId="ADAL" clId="{6EC3A43E-61DD-4D6E-BE18-7B9A927ECA18}" dt="2024-07-03T15:19:11.656" v="15495" actId="21"/>
          <ac:picMkLst>
            <pc:docMk/>
            <pc:sldMk cId="3771409218" sldId="306"/>
            <ac:picMk id="5" creationId="{40B3B130-15E0-DAE5-5969-C38D1912ECF0}"/>
          </ac:picMkLst>
        </pc:picChg>
      </pc:sldChg>
      <pc:sldChg chg="addSp delSp modSp mod">
        <pc:chgData name="Sara Ebrahimkhani" userId="31d3ff1a-0aa9-4b17-a9ab-734bf788e67a" providerId="ADAL" clId="{6EC3A43E-61DD-4D6E-BE18-7B9A927ECA18}" dt="2024-07-03T14:26:17.926" v="13292" actId="13926"/>
        <pc:sldMkLst>
          <pc:docMk/>
          <pc:sldMk cId="2053165629" sldId="307"/>
        </pc:sldMkLst>
        <pc:spChg chg="add del mod">
          <ac:chgData name="Sara Ebrahimkhani" userId="31d3ff1a-0aa9-4b17-a9ab-734bf788e67a" providerId="ADAL" clId="{6EC3A43E-61DD-4D6E-BE18-7B9A927ECA18}" dt="2024-07-03T00:14:55.348" v="6550" actId="478"/>
          <ac:spMkLst>
            <pc:docMk/>
            <pc:sldMk cId="2053165629" sldId="307"/>
            <ac:spMk id="2" creationId="{D19C6FCE-CE56-816C-3B79-AB21BB2D049E}"/>
          </ac:spMkLst>
        </pc:spChg>
        <pc:spChg chg="add del mod">
          <ac:chgData name="Sara Ebrahimkhani" userId="31d3ff1a-0aa9-4b17-a9ab-734bf788e67a" providerId="ADAL" clId="{6EC3A43E-61DD-4D6E-BE18-7B9A927ECA18}" dt="2024-07-03T14:22:17.606" v="13289" actId="478"/>
          <ac:spMkLst>
            <pc:docMk/>
            <pc:sldMk cId="2053165629" sldId="307"/>
            <ac:spMk id="4" creationId="{C40CF3F2-D52C-426E-7079-8F4057BA113C}"/>
          </ac:spMkLst>
        </pc:spChg>
        <pc:spChg chg="mod">
          <ac:chgData name="Sara Ebrahimkhani" userId="31d3ff1a-0aa9-4b17-a9ab-734bf788e67a" providerId="ADAL" clId="{6EC3A43E-61DD-4D6E-BE18-7B9A927ECA18}" dt="2024-07-03T14:26:17.926" v="13292" actId="13926"/>
          <ac:spMkLst>
            <pc:docMk/>
            <pc:sldMk cId="2053165629" sldId="307"/>
            <ac:spMk id="8" creationId="{88F38D68-F917-FE8F-F413-C11BF598C8F9}"/>
          </ac:spMkLst>
        </pc:spChg>
      </pc:sldChg>
      <pc:sldChg chg="del ord">
        <pc:chgData name="Sara Ebrahimkhani" userId="31d3ff1a-0aa9-4b17-a9ab-734bf788e67a" providerId="ADAL" clId="{6EC3A43E-61DD-4D6E-BE18-7B9A927ECA18}" dt="2024-07-03T15:40:33.576" v="15653" actId="47"/>
        <pc:sldMkLst>
          <pc:docMk/>
          <pc:sldMk cId="1879568572" sldId="308"/>
        </pc:sldMkLst>
      </pc:sldChg>
      <pc:sldChg chg="addSp new del mod ord">
        <pc:chgData name="Sara Ebrahimkhani" userId="31d3ff1a-0aa9-4b17-a9ab-734bf788e67a" providerId="ADAL" clId="{6EC3A43E-61DD-4D6E-BE18-7B9A927ECA18}" dt="2024-07-04T14:16:38.170" v="15861" actId="47"/>
        <pc:sldMkLst>
          <pc:docMk/>
          <pc:sldMk cId="173937173" sldId="310"/>
        </pc:sldMkLst>
        <pc:spChg chg="add">
          <ac:chgData name="Sara Ebrahimkhani" userId="31d3ff1a-0aa9-4b17-a9ab-734bf788e67a" providerId="ADAL" clId="{6EC3A43E-61DD-4D6E-BE18-7B9A927ECA18}" dt="2024-07-04T14:16:21.460" v="15860" actId="22"/>
          <ac:spMkLst>
            <pc:docMk/>
            <pc:sldMk cId="173937173" sldId="310"/>
            <ac:spMk id="3" creationId="{0D7438F4-6490-C04B-6252-218611D5A518}"/>
          </ac:spMkLst>
        </pc:spChg>
      </pc:sldChg>
    </pc:docChg>
  </pc:docChgLst>
  <pc:docChgLst>
    <pc:chgData name="Sara Ebrahimkhani" userId="31d3ff1a-0aa9-4b17-a9ab-734bf788e67a" providerId="ADAL" clId="{03F6A557-28AC-4FF4-9218-5D5C4136A5AB}"/>
    <pc:docChg chg="undo custSel addSld delSld modSld sldOrd">
      <pc:chgData name="Sara Ebrahimkhani" userId="31d3ff1a-0aa9-4b17-a9ab-734bf788e67a" providerId="ADAL" clId="{03F6A557-28AC-4FF4-9218-5D5C4136A5AB}" dt="2024-06-29T17:35:39.640" v="2367" actId="47"/>
      <pc:docMkLst>
        <pc:docMk/>
      </pc:docMkLst>
      <pc:sldChg chg="new del">
        <pc:chgData name="Sara Ebrahimkhani" userId="31d3ff1a-0aa9-4b17-a9ab-734bf788e67a" providerId="ADAL" clId="{03F6A557-28AC-4FF4-9218-5D5C4136A5AB}" dt="2024-06-28T01:25:16.790" v="1349" actId="47"/>
        <pc:sldMkLst>
          <pc:docMk/>
          <pc:sldMk cId="1946945087" sldId="256"/>
        </pc:sldMkLst>
      </pc:sldChg>
      <pc:sldChg chg="addSp delSp modSp new mod">
        <pc:chgData name="Sara Ebrahimkhani" userId="31d3ff1a-0aa9-4b17-a9ab-734bf788e67a" providerId="ADAL" clId="{03F6A557-28AC-4FF4-9218-5D5C4136A5AB}" dt="2024-06-27T21:28:32.098" v="1155" actId="478"/>
        <pc:sldMkLst>
          <pc:docMk/>
          <pc:sldMk cId="712455059" sldId="257"/>
        </pc:sldMkLst>
        <pc:spChg chg="del mod">
          <ac:chgData name="Sara Ebrahimkhani" userId="31d3ff1a-0aa9-4b17-a9ab-734bf788e67a" providerId="ADAL" clId="{03F6A557-28AC-4FF4-9218-5D5C4136A5AB}" dt="2024-06-27T21:28:32.098" v="1155" actId="478"/>
          <ac:spMkLst>
            <pc:docMk/>
            <pc:sldMk cId="712455059" sldId="257"/>
            <ac:spMk id="2" creationId="{87C5A0CD-0C98-1CCE-E979-F1CD082A262F}"/>
          </ac:spMkLst>
        </pc:spChg>
        <pc:spChg chg="add del">
          <ac:chgData name="Sara Ebrahimkhani" userId="31d3ff1a-0aa9-4b17-a9ab-734bf788e67a" providerId="ADAL" clId="{03F6A557-28AC-4FF4-9218-5D5C4136A5AB}" dt="2024-06-27T20:23:32.919" v="30" actId="22"/>
          <ac:spMkLst>
            <pc:docMk/>
            <pc:sldMk cId="712455059" sldId="257"/>
            <ac:spMk id="4" creationId="{7AEBA298-3A39-10DD-3303-B05D183DF56B}"/>
          </ac:spMkLst>
        </pc:spChg>
        <pc:spChg chg="add mod">
          <ac:chgData name="Sara Ebrahimkhani" userId="31d3ff1a-0aa9-4b17-a9ab-734bf788e67a" providerId="ADAL" clId="{03F6A557-28AC-4FF4-9218-5D5C4136A5AB}" dt="2024-06-27T21:28:32.098" v="1155" actId="478"/>
          <ac:spMkLst>
            <pc:docMk/>
            <pc:sldMk cId="712455059" sldId="257"/>
            <ac:spMk id="6" creationId="{8B7BCC18-35FA-45C0-FECB-6CDA1C9CEFC6}"/>
          </ac:spMkLst>
        </pc:spChg>
      </pc:sldChg>
      <pc:sldChg chg="add del">
        <pc:chgData name="Sara Ebrahimkhani" userId="31d3ff1a-0aa9-4b17-a9ab-734bf788e67a" providerId="ADAL" clId="{03F6A557-28AC-4FF4-9218-5D5C4136A5AB}" dt="2024-06-27T20:23:39.094" v="36"/>
        <pc:sldMkLst>
          <pc:docMk/>
          <pc:sldMk cId="3110843744" sldId="258"/>
        </pc:sldMkLst>
      </pc:sldChg>
      <pc:sldChg chg="addSp modSp new mod">
        <pc:chgData name="Sara Ebrahimkhani" userId="31d3ff1a-0aa9-4b17-a9ab-734bf788e67a" providerId="ADAL" clId="{03F6A557-28AC-4FF4-9218-5D5C4136A5AB}" dt="2024-06-27T21:53:27.676" v="1294"/>
        <pc:sldMkLst>
          <pc:docMk/>
          <pc:sldMk cId="3887022372" sldId="258"/>
        </pc:sldMkLst>
        <pc:spChg chg="mod">
          <ac:chgData name="Sara Ebrahimkhani" userId="31d3ff1a-0aa9-4b17-a9ab-734bf788e67a" providerId="ADAL" clId="{03F6A557-28AC-4FF4-9218-5D5C4136A5AB}" dt="2024-06-27T20:36:33.218" v="392" actId="27636"/>
          <ac:spMkLst>
            <pc:docMk/>
            <pc:sldMk cId="3887022372" sldId="258"/>
            <ac:spMk id="2" creationId="{B9719A79-C591-B372-2B68-5206922D7FDE}"/>
          </ac:spMkLst>
        </pc:spChg>
        <pc:spChg chg="add mod">
          <ac:chgData name="Sara Ebrahimkhani" userId="31d3ff1a-0aa9-4b17-a9ab-734bf788e67a" providerId="ADAL" clId="{03F6A557-28AC-4FF4-9218-5D5C4136A5AB}" dt="2024-06-27T21:53:27.676" v="1294"/>
          <ac:spMkLst>
            <pc:docMk/>
            <pc:sldMk cId="3887022372" sldId="258"/>
            <ac:spMk id="3" creationId="{B9C29DC2-CD13-9B5D-BA8F-172E0DA7181A}"/>
          </ac:spMkLst>
        </pc:spChg>
      </pc:sldChg>
      <pc:sldChg chg="addSp modSp new mod">
        <pc:chgData name="Sara Ebrahimkhani" userId="31d3ff1a-0aa9-4b17-a9ab-734bf788e67a" providerId="ADAL" clId="{03F6A557-28AC-4FF4-9218-5D5C4136A5AB}" dt="2024-06-28T01:24:52.425" v="1343" actId="1076"/>
        <pc:sldMkLst>
          <pc:docMk/>
          <pc:sldMk cId="3482621004" sldId="259"/>
        </pc:sldMkLst>
        <pc:spChg chg="mod">
          <ac:chgData name="Sara Ebrahimkhani" userId="31d3ff1a-0aa9-4b17-a9ab-734bf788e67a" providerId="ADAL" clId="{03F6A557-28AC-4FF4-9218-5D5C4136A5AB}" dt="2024-06-27T20:37:43.161" v="516" actId="20577"/>
          <ac:spMkLst>
            <pc:docMk/>
            <pc:sldMk cId="3482621004" sldId="259"/>
            <ac:spMk id="2" creationId="{C268E002-6A48-2815-C036-E970D0D4FCF6}"/>
          </ac:spMkLst>
        </pc:spChg>
        <pc:spChg chg="add mod">
          <ac:chgData name="Sara Ebrahimkhani" userId="31d3ff1a-0aa9-4b17-a9ab-734bf788e67a" providerId="ADAL" clId="{03F6A557-28AC-4FF4-9218-5D5C4136A5AB}" dt="2024-06-28T01:24:52.425" v="1343" actId="1076"/>
          <ac:spMkLst>
            <pc:docMk/>
            <pc:sldMk cId="3482621004" sldId="259"/>
            <ac:spMk id="3" creationId="{5D6FD969-5C23-CD70-5739-E6ED50F781A1}"/>
          </ac:spMkLst>
        </pc:spChg>
      </pc:sldChg>
      <pc:sldChg chg="add del">
        <pc:chgData name="Sara Ebrahimkhani" userId="31d3ff1a-0aa9-4b17-a9ab-734bf788e67a" providerId="ADAL" clId="{03F6A557-28AC-4FF4-9218-5D5C4136A5AB}" dt="2024-06-27T20:23:38.500" v="35"/>
        <pc:sldMkLst>
          <pc:docMk/>
          <pc:sldMk cId="3592418132" sldId="259"/>
        </pc:sldMkLst>
      </pc:sldChg>
      <pc:sldChg chg="addSp modSp add mod ord">
        <pc:chgData name="Sara Ebrahimkhani" userId="31d3ff1a-0aa9-4b17-a9ab-734bf788e67a" providerId="ADAL" clId="{03F6A557-28AC-4FF4-9218-5D5C4136A5AB}" dt="2024-06-28T01:24:46.311" v="1341" actId="1076"/>
        <pc:sldMkLst>
          <pc:docMk/>
          <pc:sldMk cId="1361189062" sldId="260"/>
        </pc:sldMkLst>
        <pc:spChg chg="mod">
          <ac:chgData name="Sara Ebrahimkhani" userId="31d3ff1a-0aa9-4b17-a9ab-734bf788e67a" providerId="ADAL" clId="{03F6A557-28AC-4FF4-9218-5D5C4136A5AB}" dt="2024-06-28T01:24:41.670" v="1340"/>
          <ac:spMkLst>
            <pc:docMk/>
            <pc:sldMk cId="1361189062" sldId="260"/>
            <ac:spMk id="2" creationId="{C268E002-6A48-2815-C036-E970D0D4FCF6}"/>
          </ac:spMkLst>
        </pc:spChg>
        <pc:spChg chg="add mod">
          <ac:chgData name="Sara Ebrahimkhani" userId="31d3ff1a-0aa9-4b17-a9ab-734bf788e67a" providerId="ADAL" clId="{03F6A557-28AC-4FF4-9218-5D5C4136A5AB}" dt="2024-06-28T00:16:36.480" v="1301" actId="20577"/>
          <ac:spMkLst>
            <pc:docMk/>
            <pc:sldMk cId="1361189062" sldId="260"/>
            <ac:spMk id="3" creationId="{028FA266-6C37-A70B-21CE-3AF0A5112BB8}"/>
          </ac:spMkLst>
        </pc:spChg>
        <pc:spChg chg="add mod">
          <ac:chgData name="Sara Ebrahimkhani" userId="31d3ff1a-0aa9-4b17-a9ab-734bf788e67a" providerId="ADAL" clId="{03F6A557-28AC-4FF4-9218-5D5C4136A5AB}" dt="2024-06-28T01:24:46.311" v="1341" actId="1076"/>
          <ac:spMkLst>
            <pc:docMk/>
            <pc:sldMk cId="1361189062" sldId="260"/>
            <ac:spMk id="5" creationId="{EB7222BE-0F62-3F22-7A88-C22774D184F6}"/>
          </ac:spMkLst>
        </pc:spChg>
      </pc:sldChg>
      <pc:sldChg chg="add del">
        <pc:chgData name="Sara Ebrahimkhani" userId="31d3ff1a-0aa9-4b17-a9ab-734bf788e67a" providerId="ADAL" clId="{03F6A557-28AC-4FF4-9218-5D5C4136A5AB}" dt="2024-06-27T20:23:38.296" v="34"/>
        <pc:sldMkLst>
          <pc:docMk/>
          <pc:sldMk cId="2375984215" sldId="260"/>
        </pc:sldMkLst>
      </pc:sldChg>
      <pc:sldChg chg="modSp new mod ord modShow">
        <pc:chgData name="Sara Ebrahimkhani" userId="31d3ff1a-0aa9-4b17-a9ab-734bf788e67a" providerId="ADAL" clId="{03F6A557-28AC-4FF4-9218-5D5C4136A5AB}" dt="2024-06-28T01:25:15.133" v="1348"/>
        <pc:sldMkLst>
          <pc:docMk/>
          <pc:sldMk cId="646411353" sldId="261"/>
        </pc:sldMkLst>
        <pc:spChg chg="mod">
          <ac:chgData name="Sara Ebrahimkhani" userId="31d3ff1a-0aa9-4b17-a9ab-734bf788e67a" providerId="ADAL" clId="{03F6A557-28AC-4FF4-9218-5D5C4136A5AB}" dt="2024-06-27T20:46:29.679" v="733" actId="20577"/>
          <ac:spMkLst>
            <pc:docMk/>
            <pc:sldMk cId="646411353" sldId="261"/>
            <ac:spMk id="2" creationId="{405B1DDC-6504-6543-10FD-C89D92BD37D1}"/>
          </ac:spMkLst>
        </pc:spChg>
      </pc:sldChg>
      <pc:sldChg chg="modSp new mod ord">
        <pc:chgData name="Sara Ebrahimkhani" userId="31d3ff1a-0aa9-4b17-a9ab-734bf788e67a" providerId="ADAL" clId="{03F6A557-28AC-4FF4-9218-5D5C4136A5AB}" dt="2024-06-28T01:25:11.914" v="1346"/>
        <pc:sldMkLst>
          <pc:docMk/>
          <pc:sldMk cId="3992701392" sldId="262"/>
        </pc:sldMkLst>
        <pc:spChg chg="mod">
          <ac:chgData name="Sara Ebrahimkhani" userId="31d3ff1a-0aa9-4b17-a9ab-734bf788e67a" providerId="ADAL" clId="{03F6A557-28AC-4FF4-9218-5D5C4136A5AB}" dt="2024-06-28T01:24:07.493" v="1302" actId="21"/>
          <ac:spMkLst>
            <pc:docMk/>
            <pc:sldMk cId="3992701392" sldId="262"/>
            <ac:spMk id="2" creationId="{3AF01039-8B01-8822-85F5-2FF42C19BD1C}"/>
          </ac:spMkLst>
        </pc:spChg>
      </pc:sldChg>
      <pc:sldChg chg="addSp delSp modSp new mod">
        <pc:chgData name="Sara Ebrahimkhani" userId="31d3ff1a-0aa9-4b17-a9ab-734bf788e67a" providerId="ADAL" clId="{03F6A557-28AC-4FF4-9218-5D5C4136A5AB}" dt="2024-06-27T21:26:12.859" v="1144" actId="1076"/>
        <pc:sldMkLst>
          <pc:docMk/>
          <pc:sldMk cId="3216841614" sldId="263"/>
        </pc:sldMkLst>
        <pc:spChg chg="mod">
          <ac:chgData name="Sara Ebrahimkhani" userId="31d3ff1a-0aa9-4b17-a9ab-734bf788e67a" providerId="ADAL" clId="{03F6A557-28AC-4FF4-9218-5D5C4136A5AB}" dt="2024-06-27T21:02:38.445" v="991" actId="20577"/>
          <ac:spMkLst>
            <pc:docMk/>
            <pc:sldMk cId="3216841614" sldId="263"/>
            <ac:spMk id="2" creationId="{5C25E9CC-79CC-9D0E-7136-E0B6422B504F}"/>
          </ac:spMkLst>
        </pc:spChg>
        <pc:spChg chg="add del mod">
          <ac:chgData name="Sara Ebrahimkhani" userId="31d3ff1a-0aa9-4b17-a9ab-734bf788e67a" providerId="ADAL" clId="{03F6A557-28AC-4FF4-9218-5D5C4136A5AB}" dt="2024-06-27T21:13:51.981" v="1055" actId="478"/>
          <ac:spMkLst>
            <pc:docMk/>
            <pc:sldMk cId="3216841614" sldId="263"/>
            <ac:spMk id="3" creationId="{D22BDCEB-1372-217A-DCAC-7D9D49D7C6FF}"/>
          </ac:spMkLst>
        </pc:spChg>
        <pc:spChg chg="add mod">
          <ac:chgData name="Sara Ebrahimkhani" userId="31d3ff1a-0aa9-4b17-a9ab-734bf788e67a" providerId="ADAL" clId="{03F6A557-28AC-4FF4-9218-5D5C4136A5AB}" dt="2024-06-27T21:03:19.418" v="1008"/>
          <ac:spMkLst>
            <pc:docMk/>
            <pc:sldMk cId="3216841614" sldId="263"/>
            <ac:spMk id="4" creationId="{2B43733C-D89D-2069-0FEC-E6B786A58B06}"/>
          </ac:spMkLst>
        </pc:spChg>
        <pc:spChg chg="add del mod">
          <ac:chgData name="Sara Ebrahimkhani" userId="31d3ff1a-0aa9-4b17-a9ab-734bf788e67a" providerId="ADAL" clId="{03F6A557-28AC-4FF4-9218-5D5C4136A5AB}" dt="2024-06-27T21:13:53.530" v="1056" actId="478"/>
          <ac:spMkLst>
            <pc:docMk/>
            <pc:sldMk cId="3216841614" sldId="263"/>
            <ac:spMk id="5" creationId="{34DEB8C8-4ECB-9862-8C8E-29F3F91041C3}"/>
          </ac:spMkLst>
        </pc:spChg>
        <pc:spChg chg="add del mod">
          <ac:chgData name="Sara Ebrahimkhani" userId="31d3ff1a-0aa9-4b17-a9ab-734bf788e67a" providerId="ADAL" clId="{03F6A557-28AC-4FF4-9218-5D5C4136A5AB}" dt="2024-06-27T21:13:33.321" v="1051" actId="478"/>
          <ac:spMkLst>
            <pc:docMk/>
            <pc:sldMk cId="3216841614" sldId="263"/>
            <ac:spMk id="6" creationId="{7E495A5C-9393-F066-1A93-70233864E5B9}"/>
          </ac:spMkLst>
        </pc:spChg>
        <pc:spChg chg="add del mod">
          <ac:chgData name="Sara Ebrahimkhani" userId="31d3ff1a-0aa9-4b17-a9ab-734bf788e67a" providerId="ADAL" clId="{03F6A557-28AC-4FF4-9218-5D5C4136A5AB}" dt="2024-06-27T21:13:32.067" v="1048" actId="478"/>
          <ac:spMkLst>
            <pc:docMk/>
            <pc:sldMk cId="3216841614" sldId="263"/>
            <ac:spMk id="7" creationId="{02E0FF56-E548-8B14-D8D2-71AFDA255C74}"/>
          </ac:spMkLst>
        </pc:spChg>
        <pc:spChg chg="add del mod">
          <ac:chgData name="Sara Ebrahimkhani" userId="31d3ff1a-0aa9-4b17-a9ab-734bf788e67a" providerId="ADAL" clId="{03F6A557-28AC-4FF4-9218-5D5C4136A5AB}" dt="2024-06-27T21:13:32.068" v="1050"/>
          <ac:spMkLst>
            <pc:docMk/>
            <pc:sldMk cId="3216841614" sldId="263"/>
            <ac:spMk id="8" creationId="{E5082AD5-281C-C287-F60A-3C67E5432F54}"/>
          </ac:spMkLst>
        </pc:spChg>
        <pc:spChg chg="add mod">
          <ac:chgData name="Sara Ebrahimkhani" userId="31d3ff1a-0aa9-4b17-a9ab-734bf788e67a" providerId="ADAL" clId="{03F6A557-28AC-4FF4-9218-5D5C4136A5AB}" dt="2024-06-27T21:26:12.859" v="1144" actId="1076"/>
          <ac:spMkLst>
            <pc:docMk/>
            <pc:sldMk cId="3216841614" sldId="263"/>
            <ac:spMk id="10" creationId="{D3298289-E63A-DD10-E734-EEBCC08DF7E3}"/>
          </ac:spMkLst>
        </pc:spChg>
        <pc:spChg chg="add mod">
          <ac:chgData name="Sara Ebrahimkhani" userId="31d3ff1a-0aa9-4b17-a9ab-734bf788e67a" providerId="ADAL" clId="{03F6A557-28AC-4FF4-9218-5D5C4136A5AB}" dt="2024-06-27T21:13:37.164" v="1053"/>
          <ac:spMkLst>
            <pc:docMk/>
            <pc:sldMk cId="3216841614" sldId="263"/>
            <ac:spMk id="11" creationId="{2D2E89E6-1341-4FE3-52AE-32F766943B83}"/>
          </ac:spMkLst>
        </pc:spChg>
        <pc:spChg chg="add mod">
          <ac:chgData name="Sara Ebrahimkhani" userId="31d3ff1a-0aa9-4b17-a9ab-734bf788e67a" providerId="ADAL" clId="{03F6A557-28AC-4FF4-9218-5D5C4136A5AB}" dt="2024-06-27T21:25:52.783" v="1137" actId="1076"/>
          <ac:spMkLst>
            <pc:docMk/>
            <pc:sldMk cId="3216841614" sldId="263"/>
            <ac:spMk id="13" creationId="{B8E6D28F-3CB4-A3D0-AD31-31BEFBADBB75}"/>
          </ac:spMkLst>
        </pc:spChg>
        <pc:spChg chg="add mod">
          <ac:chgData name="Sara Ebrahimkhani" userId="31d3ff1a-0aa9-4b17-a9ab-734bf788e67a" providerId="ADAL" clId="{03F6A557-28AC-4FF4-9218-5D5C4136A5AB}" dt="2024-06-27T21:25:58.943" v="1140" actId="1076"/>
          <ac:spMkLst>
            <pc:docMk/>
            <pc:sldMk cId="3216841614" sldId="263"/>
            <ac:spMk id="15" creationId="{509855E9-FBEA-DDBA-B278-CED3682646CC}"/>
          </ac:spMkLst>
        </pc:spChg>
        <pc:spChg chg="add mod">
          <ac:chgData name="Sara Ebrahimkhani" userId="31d3ff1a-0aa9-4b17-a9ab-734bf788e67a" providerId="ADAL" clId="{03F6A557-28AC-4FF4-9218-5D5C4136A5AB}" dt="2024-06-27T21:26:09.497" v="1143" actId="1076"/>
          <ac:spMkLst>
            <pc:docMk/>
            <pc:sldMk cId="3216841614" sldId="263"/>
            <ac:spMk id="17" creationId="{C53847A2-3C92-0801-FFA7-636415561F08}"/>
          </ac:spMkLst>
        </pc:spChg>
      </pc:sldChg>
      <pc:sldChg chg="addSp delSp modSp add mod">
        <pc:chgData name="Sara Ebrahimkhani" userId="31d3ff1a-0aa9-4b17-a9ab-734bf788e67a" providerId="ADAL" clId="{03F6A557-28AC-4FF4-9218-5D5C4136A5AB}" dt="2024-06-27T21:34:46.811" v="1238" actId="1076"/>
        <pc:sldMkLst>
          <pc:docMk/>
          <pc:sldMk cId="47430291" sldId="264"/>
        </pc:sldMkLst>
        <pc:spChg chg="mod">
          <ac:chgData name="Sara Ebrahimkhani" userId="31d3ff1a-0aa9-4b17-a9ab-734bf788e67a" providerId="ADAL" clId="{03F6A557-28AC-4FF4-9218-5D5C4136A5AB}" dt="2024-06-27T21:34:46.811" v="1238" actId="1076"/>
          <ac:spMkLst>
            <pc:docMk/>
            <pc:sldMk cId="47430291" sldId="264"/>
            <ac:spMk id="3" creationId="{D22BDCEB-1372-217A-DCAC-7D9D49D7C6FF}"/>
          </ac:spMkLst>
        </pc:spChg>
        <pc:spChg chg="add del mod">
          <ac:chgData name="Sara Ebrahimkhani" userId="31d3ff1a-0aa9-4b17-a9ab-734bf788e67a" providerId="ADAL" clId="{03F6A557-28AC-4FF4-9218-5D5C4136A5AB}" dt="2024-06-27T21:25:16.398" v="1129" actId="478"/>
          <ac:spMkLst>
            <pc:docMk/>
            <pc:sldMk cId="47430291" sldId="264"/>
            <ac:spMk id="4" creationId="{6BE130A8-EF6F-C6B4-A062-C478D724B48D}"/>
          </ac:spMkLst>
        </pc:spChg>
        <pc:spChg chg="mod">
          <ac:chgData name="Sara Ebrahimkhani" userId="31d3ff1a-0aa9-4b17-a9ab-734bf788e67a" providerId="ADAL" clId="{03F6A557-28AC-4FF4-9218-5D5C4136A5AB}" dt="2024-06-27T21:34:39.265" v="1236" actId="1038"/>
          <ac:spMkLst>
            <pc:docMk/>
            <pc:sldMk cId="47430291" sldId="264"/>
            <ac:spMk id="5" creationId="{34DEB8C8-4ECB-9862-8C8E-29F3F91041C3}"/>
          </ac:spMkLst>
        </pc:spChg>
        <pc:spChg chg="add mod">
          <ac:chgData name="Sara Ebrahimkhani" userId="31d3ff1a-0aa9-4b17-a9ab-734bf788e67a" providerId="ADAL" clId="{03F6A557-28AC-4FF4-9218-5D5C4136A5AB}" dt="2024-06-27T21:34:44.407" v="1237" actId="1076"/>
          <ac:spMkLst>
            <pc:docMk/>
            <pc:sldMk cId="47430291" sldId="264"/>
            <ac:spMk id="6" creationId="{3818E792-6230-3570-9EF2-C81C9B2157D9}"/>
          </ac:spMkLst>
        </pc:spChg>
        <pc:spChg chg="add mod">
          <ac:chgData name="Sara Ebrahimkhani" userId="31d3ff1a-0aa9-4b17-a9ab-734bf788e67a" providerId="ADAL" clId="{03F6A557-28AC-4FF4-9218-5D5C4136A5AB}" dt="2024-06-27T21:34:39.265" v="1236" actId="1038"/>
          <ac:spMkLst>
            <pc:docMk/>
            <pc:sldMk cId="47430291" sldId="264"/>
            <ac:spMk id="8" creationId="{30E1A911-25DF-245A-0B0B-2B93AE82825C}"/>
          </ac:spMkLst>
        </pc:spChg>
        <pc:spChg chg="del">
          <ac:chgData name="Sara Ebrahimkhani" userId="31d3ff1a-0aa9-4b17-a9ab-734bf788e67a" providerId="ADAL" clId="{03F6A557-28AC-4FF4-9218-5D5C4136A5AB}" dt="2024-06-27T21:14:00.849" v="1058" actId="478"/>
          <ac:spMkLst>
            <pc:docMk/>
            <pc:sldMk cId="47430291" sldId="264"/>
            <ac:spMk id="10" creationId="{D3298289-E63A-DD10-E734-EEBCC08DF7E3}"/>
          </ac:spMkLst>
        </pc:spChg>
        <pc:spChg chg="add del mod">
          <ac:chgData name="Sara Ebrahimkhani" userId="31d3ff1a-0aa9-4b17-a9ab-734bf788e67a" providerId="ADAL" clId="{03F6A557-28AC-4FF4-9218-5D5C4136A5AB}" dt="2024-06-27T21:34:28.192" v="1208"/>
          <ac:spMkLst>
            <pc:docMk/>
            <pc:sldMk cId="47430291" sldId="264"/>
            <ac:spMk id="11" creationId="{25592E75-3208-118D-D766-E0AA3CA2394C}"/>
          </ac:spMkLst>
        </pc:spChg>
      </pc:sldChg>
      <pc:sldChg chg="new del">
        <pc:chgData name="Sara Ebrahimkhani" userId="31d3ff1a-0aa9-4b17-a9ab-734bf788e67a" providerId="ADAL" clId="{03F6A557-28AC-4FF4-9218-5D5C4136A5AB}" dt="2024-06-27T20:59:26.362" v="949" actId="47"/>
        <pc:sldMkLst>
          <pc:docMk/>
          <pc:sldMk cId="111386030" sldId="264"/>
        </pc:sldMkLst>
      </pc:sldChg>
      <pc:sldChg chg="addSp modSp new mod">
        <pc:chgData name="Sara Ebrahimkhani" userId="31d3ff1a-0aa9-4b17-a9ab-734bf788e67a" providerId="ADAL" clId="{03F6A557-28AC-4FF4-9218-5D5C4136A5AB}" dt="2024-06-28T14:05:22.677" v="1356" actId="14100"/>
        <pc:sldMkLst>
          <pc:docMk/>
          <pc:sldMk cId="570099166" sldId="265"/>
        </pc:sldMkLst>
        <pc:spChg chg="add mod">
          <ac:chgData name="Sara Ebrahimkhani" userId="31d3ff1a-0aa9-4b17-a9ab-734bf788e67a" providerId="ADAL" clId="{03F6A557-28AC-4FF4-9218-5D5C4136A5AB}" dt="2024-06-28T14:05:22.677" v="1356" actId="14100"/>
          <ac:spMkLst>
            <pc:docMk/>
            <pc:sldMk cId="570099166" sldId="265"/>
            <ac:spMk id="4" creationId="{CB77A1DF-2225-BCE8-6E9C-136E783E6E30}"/>
          </ac:spMkLst>
        </pc:spChg>
      </pc:sldChg>
      <pc:sldChg chg="addSp modSp new mod">
        <pc:chgData name="Sara Ebrahimkhani" userId="31d3ff1a-0aa9-4b17-a9ab-734bf788e67a" providerId="ADAL" clId="{03F6A557-28AC-4FF4-9218-5D5C4136A5AB}" dt="2024-06-29T15:15:23.127" v="1632" actId="14100"/>
        <pc:sldMkLst>
          <pc:docMk/>
          <pc:sldMk cId="717605454" sldId="266"/>
        </pc:sldMkLst>
        <pc:spChg chg="mod">
          <ac:chgData name="Sara Ebrahimkhani" userId="31d3ff1a-0aa9-4b17-a9ab-734bf788e67a" providerId="ADAL" clId="{03F6A557-28AC-4FF4-9218-5D5C4136A5AB}" dt="2024-06-29T15:05:46.952" v="1429" actId="20577"/>
          <ac:spMkLst>
            <pc:docMk/>
            <pc:sldMk cId="717605454" sldId="266"/>
            <ac:spMk id="2" creationId="{77FC032F-B087-36F4-9110-D8EE48CB87C3}"/>
          </ac:spMkLst>
        </pc:spChg>
        <pc:spChg chg="add mod">
          <ac:chgData name="Sara Ebrahimkhani" userId="31d3ff1a-0aa9-4b17-a9ab-734bf788e67a" providerId="ADAL" clId="{03F6A557-28AC-4FF4-9218-5D5C4136A5AB}" dt="2024-06-29T15:07:41.081" v="1549" actId="20577"/>
          <ac:spMkLst>
            <pc:docMk/>
            <pc:sldMk cId="717605454" sldId="266"/>
            <ac:spMk id="3" creationId="{A40796D3-AF81-5D74-5751-7FF54E418C67}"/>
          </ac:spMkLst>
        </pc:spChg>
        <pc:spChg chg="add mod">
          <ac:chgData name="Sara Ebrahimkhani" userId="31d3ff1a-0aa9-4b17-a9ab-734bf788e67a" providerId="ADAL" clId="{03F6A557-28AC-4FF4-9218-5D5C4136A5AB}" dt="2024-06-29T15:15:23.127" v="1632" actId="14100"/>
          <ac:spMkLst>
            <pc:docMk/>
            <pc:sldMk cId="717605454" sldId="266"/>
            <ac:spMk id="5" creationId="{F77A2AE0-7270-982A-C75A-ECD724E267DC}"/>
          </ac:spMkLst>
        </pc:spChg>
        <pc:spChg chg="add mod">
          <ac:chgData name="Sara Ebrahimkhani" userId="31d3ff1a-0aa9-4b17-a9ab-734bf788e67a" providerId="ADAL" clId="{03F6A557-28AC-4FF4-9218-5D5C4136A5AB}" dt="2024-06-29T15:15:06.811" v="1628" actId="20577"/>
          <ac:spMkLst>
            <pc:docMk/>
            <pc:sldMk cId="717605454" sldId="266"/>
            <ac:spMk id="7" creationId="{50C14B35-0E20-B5E3-A82B-125D2A0ECFDA}"/>
          </ac:spMkLst>
        </pc:spChg>
      </pc:sldChg>
      <pc:sldChg chg="addSp modSp new mod">
        <pc:chgData name="Sara Ebrahimkhani" userId="31d3ff1a-0aa9-4b17-a9ab-734bf788e67a" providerId="ADAL" clId="{03F6A557-28AC-4FF4-9218-5D5C4136A5AB}" dt="2024-06-29T15:34:08.482" v="2245" actId="14100"/>
        <pc:sldMkLst>
          <pc:docMk/>
          <pc:sldMk cId="2704088676" sldId="267"/>
        </pc:sldMkLst>
        <pc:spChg chg="mod">
          <ac:chgData name="Sara Ebrahimkhani" userId="31d3ff1a-0aa9-4b17-a9ab-734bf788e67a" providerId="ADAL" clId="{03F6A557-28AC-4FF4-9218-5D5C4136A5AB}" dt="2024-06-29T15:16:53.090" v="1677" actId="20577"/>
          <ac:spMkLst>
            <pc:docMk/>
            <pc:sldMk cId="2704088676" sldId="267"/>
            <ac:spMk id="2" creationId="{A0E91FA4-DB0B-3465-0741-C24E020F5064}"/>
          </ac:spMkLst>
        </pc:spChg>
        <pc:spChg chg="add mod">
          <ac:chgData name="Sara Ebrahimkhani" userId="31d3ff1a-0aa9-4b17-a9ab-734bf788e67a" providerId="ADAL" clId="{03F6A557-28AC-4FF4-9218-5D5C4136A5AB}" dt="2024-06-29T15:21:00.214" v="1950" actId="20577"/>
          <ac:spMkLst>
            <pc:docMk/>
            <pc:sldMk cId="2704088676" sldId="267"/>
            <ac:spMk id="3" creationId="{950392F2-94F5-0DB7-0582-085B5E8106D6}"/>
          </ac:spMkLst>
        </pc:spChg>
        <pc:spChg chg="add mod">
          <ac:chgData name="Sara Ebrahimkhani" userId="31d3ff1a-0aa9-4b17-a9ab-734bf788e67a" providerId="ADAL" clId="{03F6A557-28AC-4FF4-9218-5D5C4136A5AB}" dt="2024-06-29T15:30:16.713" v="2134" actId="20577"/>
          <ac:spMkLst>
            <pc:docMk/>
            <pc:sldMk cId="2704088676" sldId="267"/>
            <ac:spMk id="5" creationId="{B5FE784D-243A-DE67-4844-911012AB8211}"/>
          </ac:spMkLst>
        </pc:spChg>
        <pc:spChg chg="add mod">
          <ac:chgData name="Sara Ebrahimkhani" userId="31d3ff1a-0aa9-4b17-a9ab-734bf788e67a" providerId="ADAL" clId="{03F6A557-28AC-4FF4-9218-5D5C4136A5AB}" dt="2024-06-29T15:27:26.061" v="2055" actId="20577"/>
          <ac:spMkLst>
            <pc:docMk/>
            <pc:sldMk cId="2704088676" sldId="267"/>
            <ac:spMk id="7" creationId="{E2F6F00A-0FC8-F18F-BA24-4CABB6B66996}"/>
          </ac:spMkLst>
        </pc:spChg>
        <pc:spChg chg="add mod">
          <ac:chgData name="Sara Ebrahimkhani" userId="31d3ff1a-0aa9-4b17-a9ab-734bf788e67a" providerId="ADAL" clId="{03F6A557-28AC-4FF4-9218-5D5C4136A5AB}" dt="2024-06-29T15:29:34.517" v="2120" actId="20577"/>
          <ac:spMkLst>
            <pc:docMk/>
            <pc:sldMk cId="2704088676" sldId="267"/>
            <ac:spMk id="9" creationId="{8E818050-89E0-FC9F-7C8E-205E04CD22C9}"/>
          </ac:spMkLst>
        </pc:spChg>
        <pc:spChg chg="add mod">
          <ac:chgData name="Sara Ebrahimkhani" userId="31d3ff1a-0aa9-4b17-a9ab-734bf788e67a" providerId="ADAL" clId="{03F6A557-28AC-4FF4-9218-5D5C4136A5AB}" dt="2024-06-29T15:33:34.075" v="2242" actId="5793"/>
          <ac:spMkLst>
            <pc:docMk/>
            <pc:sldMk cId="2704088676" sldId="267"/>
            <ac:spMk id="11" creationId="{A13740F6-6310-E778-AE29-54DDA9402F5E}"/>
          </ac:spMkLst>
        </pc:spChg>
        <pc:spChg chg="add mod">
          <ac:chgData name="Sara Ebrahimkhani" userId="31d3ff1a-0aa9-4b17-a9ab-734bf788e67a" providerId="ADAL" clId="{03F6A557-28AC-4FF4-9218-5D5C4136A5AB}" dt="2024-06-29T15:34:08.482" v="2245" actId="14100"/>
          <ac:spMkLst>
            <pc:docMk/>
            <pc:sldMk cId="2704088676" sldId="267"/>
            <ac:spMk id="13" creationId="{157C18A1-C29B-A913-7CA9-67E4012E86B2}"/>
          </ac:spMkLst>
        </pc:spChg>
      </pc:sldChg>
      <pc:sldChg chg="modSp new mod">
        <pc:chgData name="Sara Ebrahimkhani" userId="31d3ff1a-0aa9-4b17-a9ab-734bf788e67a" providerId="ADAL" clId="{03F6A557-28AC-4FF4-9218-5D5C4136A5AB}" dt="2024-06-29T17:34:24.157" v="2265" actId="20577"/>
        <pc:sldMkLst>
          <pc:docMk/>
          <pc:sldMk cId="3786133493" sldId="268"/>
        </pc:sldMkLst>
        <pc:spChg chg="mod">
          <ac:chgData name="Sara Ebrahimkhani" userId="31d3ff1a-0aa9-4b17-a9ab-734bf788e67a" providerId="ADAL" clId="{03F6A557-28AC-4FF4-9218-5D5C4136A5AB}" dt="2024-06-29T17:34:24.157" v="2265" actId="20577"/>
          <ac:spMkLst>
            <pc:docMk/>
            <pc:sldMk cId="3786133493" sldId="268"/>
            <ac:spMk id="2" creationId="{0099BAD3-C62C-3D98-C950-75D6E13CAB1E}"/>
          </ac:spMkLst>
        </pc:spChg>
      </pc:sldChg>
      <pc:sldChg chg="modSp new mod">
        <pc:chgData name="Sara Ebrahimkhani" userId="31d3ff1a-0aa9-4b17-a9ab-734bf788e67a" providerId="ADAL" clId="{03F6A557-28AC-4FF4-9218-5D5C4136A5AB}" dt="2024-06-29T17:34:55.374" v="2307" actId="20577"/>
        <pc:sldMkLst>
          <pc:docMk/>
          <pc:sldMk cId="337344207" sldId="269"/>
        </pc:sldMkLst>
        <pc:spChg chg="mod">
          <ac:chgData name="Sara Ebrahimkhani" userId="31d3ff1a-0aa9-4b17-a9ab-734bf788e67a" providerId="ADAL" clId="{03F6A557-28AC-4FF4-9218-5D5C4136A5AB}" dt="2024-06-29T17:34:55.374" v="2307" actId="20577"/>
          <ac:spMkLst>
            <pc:docMk/>
            <pc:sldMk cId="337344207" sldId="269"/>
            <ac:spMk id="2" creationId="{CFFB1369-BC76-8A58-30A6-48AFFEF38E17}"/>
          </ac:spMkLst>
        </pc:spChg>
      </pc:sldChg>
      <pc:sldChg chg="modSp new del mod">
        <pc:chgData name="Sara Ebrahimkhani" userId="31d3ff1a-0aa9-4b17-a9ab-734bf788e67a" providerId="ADAL" clId="{03F6A557-28AC-4FF4-9218-5D5C4136A5AB}" dt="2024-06-29T17:35:39.640" v="2367" actId="47"/>
        <pc:sldMkLst>
          <pc:docMk/>
          <pc:sldMk cId="475467015" sldId="270"/>
        </pc:sldMkLst>
        <pc:spChg chg="mod">
          <ac:chgData name="Sara Ebrahimkhani" userId="31d3ff1a-0aa9-4b17-a9ab-734bf788e67a" providerId="ADAL" clId="{03F6A557-28AC-4FF4-9218-5D5C4136A5AB}" dt="2024-06-29T17:35:21.082" v="2318" actId="20577"/>
          <ac:spMkLst>
            <pc:docMk/>
            <pc:sldMk cId="475467015" sldId="270"/>
            <ac:spMk id="2" creationId="{8252A42D-33B7-B8ED-8DD7-A93EF611C8C7}"/>
          </ac:spMkLst>
        </pc:spChg>
      </pc:sldChg>
      <pc:sldChg chg="modSp new mod">
        <pc:chgData name="Sara Ebrahimkhani" userId="31d3ff1a-0aa9-4b17-a9ab-734bf788e67a" providerId="ADAL" clId="{03F6A557-28AC-4FF4-9218-5D5C4136A5AB}" dt="2024-06-29T17:35:37.887" v="2366" actId="20577"/>
        <pc:sldMkLst>
          <pc:docMk/>
          <pc:sldMk cId="4190012477" sldId="271"/>
        </pc:sldMkLst>
        <pc:spChg chg="mod">
          <ac:chgData name="Sara Ebrahimkhani" userId="31d3ff1a-0aa9-4b17-a9ab-734bf788e67a" providerId="ADAL" clId="{03F6A557-28AC-4FF4-9218-5D5C4136A5AB}" dt="2024-06-29T17:35:37.887" v="2366" actId="20577"/>
          <ac:spMkLst>
            <pc:docMk/>
            <pc:sldMk cId="4190012477" sldId="271"/>
            <ac:spMk id="2" creationId="{8D21D208-982A-DB5D-2DF5-CB8171579CA9}"/>
          </ac:spMkLst>
        </pc:spChg>
      </pc:sldChg>
    </pc:docChg>
  </pc:docChgLst>
  <pc:docChgLst>
    <pc:chgData name="Sara Ebrahimkhani" userId="31d3ff1a-0aa9-4b17-a9ab-734bf788e67a" providerId="ADAL" clId="{3912D7B2-B873-4238-BEEF-09AC079A218E}"/>
    <pc:docChg chg="undo redo custSel addSld delSld modSld sldOrd modMainMaster">
      <pc:chgData name="Sara Ebrahimkhani" userId="31d3ff1a-0aa9-4b17-a9ab-734bf788e67a" providerId="ADAL" clId="{3912D7B2-B873-4238-BEEF-09AC079A218E}" dt="2024-07-02T17:19:15.965" v="12691" actId="242"/>
      <pc:docMkLst>
        <pc:docMk/>
      </pc:docMkLst>
      <pc:sldChg chg="addSp delSp modSp new mod">
        <pc:chgData name="Sara Ebrahimkhani" userId="31d3ff1a-0aa9-4b17-a9ab-734bf788e67a" providerId="ADAL" clId="{3912D7B2-B873-4238-BEEF-09AC079A218E}" dt="2024-07-02T17:19:15.965" v="12691" actId="242"/>
        <pc:sldMkLst>
          <pc:docMk/>
          <pc:sldMk cId="2875483217" sldId="256"/>
        </pc:sldMkLst>
        <pc:spChg chg="mod">
          <ac:chgData name="Sara Ebrahimkhani" userId="31d3ff1a-0aa9-4b17-a9ab-734bf788e67a" providerId="ADAL" clId="{3912D7B2-B873-4238-BEEF-09AC079A218E}" dt="2024-06-30T16:54:43.710" v="326" actId="20577"/>
          <ac:spMkLst>
            <pc:docMk/>
            <pc:sldMk cId="2875483217" sldId="256"/>
            <ac:spMk id="2" creationId="{3802931B-B434-B25F-8F86-95691E09D3B2}"/>
          </ac:spMkLst>
        </pc:spChg>
        <pc:spChg chg="mod">
          <ac:chgData name="Sara Ebrahimkhani" userId="31d3ff1a-0aa9-4b17-a9ab-734bf788e67a" providerId="ADAL" clId="{3912D7B2-B873-4238-BEEF-09AC079A218E}" dt="2024-07-02T17:19:15.965" v="12691" actId="242"/>
          <ac:spMkLst>
            <pc:docMk/>
            <pc:sldMk cId="2875483217" sldId="256"/>
            <ac:spMk id="3" creationId="{4F4CF7C1-6215-0A35-9183-458A78D7AF0E}"/>
          </ac:spMkLst>
        </pc:spChg>
        <pc:spChg chg="add del mod">
          <ac:chgData name="Sara Ebrahimkhani" userId="31d3ff1a-0aa9-4b17-a9ab-734bf788e67a" providerId="ADAL" clId="{3912D7B2-B873-4238-BEEF-09AC079A218E}" dt="2024-07-02T17:19:04.043" v="12681" actId="478"/>
          <ac:spMkLst>
            <pc:docMk/>
            <pc:sldMk cId="2875483217" sldId="256"/>
            <ac:spMk id="4" creationId="{6495F63C-0F4E-1234-A181-684150EF6F55}"/>
          </ac:spMkLst>
        </pc:spChg>
      </pc:sldChg>
      <pc:sldChg chg="addSp delSp modSp new mod modNotesTx">
        <pc:chgData name="Sara Ebrahimkhani" userId="31d3ff1a-0aa9-4b17-a9ab-734bf788e67a" providerId="ADAL" clId="{3912D7B2-B873-4238-BEEF-09AC079A218E}" dt="2024-07-02T14:55:36.317" v="11191" actId="20577"/>
        <pc:sldMkLst>
          <pc:docMk/>
          <pc:sldMk cId="281226151" sldId="257"/>
        </pc:sldMkLst>
        <pc:spChg chg="add del mod">
          <ac:chgData name="Sara Ebrahimkhani" userId="31d3ff1a-0aa9-4b17-a9ab-734bf788e67a" providerId="ADAL" clId="{3912D7B2-B873-4238-BEEF-09AC079A218E}" dt="2024-06-30T16:31:04.322" v="97" actId="478"/>
          <ac:spMkLst>
            <pc:docMk/>
            <pc:sldMk cId="281226151" sldId="257"/>
            <ac:spMk id="2" creationId="{AD3A5314-017B-0993-A737-336D58E42609}"/>
          </ac:spMkLst>
        </pc:spChg>
        <pc:spChg chg="add mod">
          <ac:chgData name="Sara Ebrahimkhani" userId="31d3ff1a-0aa9-4b17-a9ab-734bf788e67a" providerId="ADAL" clId="{3912D7B2-B873-4238-BEEF-09AC079A218E}" dt="2024-06-30T16:32:33.722" v="135" actId="20577"/>
          <ac:spMkLst>
            <pc:docMk/>
            <pc:sldMk cId="281226151" sldId="257"/>
            <ac:spMk id="3" creationId="{07A9DA49-74DF-2CD8-7C07-8D1D4A90691C}"/>
          </ac:spMkLst>
        </pc:spChg>
        <pc:spChg chg="add del mod">
          <ac:chgData name="Sara Ebrahimkhani" userId="31d3ff1a-0aa9-4b17-a9ab-734bf788e67a" providerId="ADAL" clId="{3912D7B2-B873-4238-BEEF-09AC079A218E}" dt="2024-06-30T17:09:25.884" v="414" actId="478"/>
          <ac:spMkLst>
            <pc:docMk/>
            <pc:sldMk cId="281226151" sldId="257"/>
            <ac:spMk id="5" creationId="{5563BCB3-F191-7C67-E8AA-267D19647A0B}"/>
          </ac:spMkLst>
        </pc:spChg>
        <pc:spChg chg="add mod">
          <ac:chgData name="Sara Ebrahimkhani" userId="31d3ff1a-0aa9-4b17-a9ab-734bf788e67a" providerId="ADAL" clId="{3912D7B2-B873-4238-BEEF-09AC079A218E}" dt="2024-07-02T14:55:36.317" v="11191" actId="20577"/>
          <ac:spMkLst>
            <pc:docMk/>
            <pc:sldMk cId="281226151" sldId="257"/>
            <ac:spMk id="6" creationId="{CAE4BBAA-075D-6EA0-4C21-B1DDE08608FD}"/>
          </ac:spMkLst>
        </pc:spChg>
        <pc:spChg chg="add del mod">
          <ac:chgData name="Sara Ebrahimkhani" userId="31d3ff1a-0aa9-4b17-a9ab-734bf788e67a" providerId="ADAL" clId="{3912D7B2-B873-4238-BEEF-09AC079A218E}" dt="2024-06-30T17:14:40.426" v="522" actId="478"/>
          <ac:spMkLst>
            <pc:docMk/>
            <pc:sldMk cId="281226151" sldId="257"/>
            <ac:spMk id="8" creationId="{1C03C2CC-60B2-159F-33BC-E7C13B3A7D1E}"/>
          </ac:spMkLst>
        </pc:spChg>
        <pc:spChg chg="add del mod">
          <ac:chgData name="Sara Ebrahimkhani" userId="31d3ff1a-0aa9-4b17-a9ab-734bf788e67a" providerId="ADAL" clId="{3912D7B2-B873-4238-BEEF-09AC079A218E}" dt="2024-06-30T17:09:21.051" v="412" actId="478"/>
          <ac:spMkLst>
            <pc:docMk/>
            <pc:sldMk cId="281226151" sldId="257"/>
            <ac:spMk id="10" creationId="{83050D1F-E533-9463-E74C-9F17755B3206}"/>
          </ac:spMkLst>
        </pc:spChg>
        <pc:spChg chg="add del mod">
          <ac:chgData name="Sara Ebrahimkhani" userId="31d3ff1a-0aa9-4b17-a9ab-734bf788e67a" providerId="ADAL" clId="{3912D7B2-B873-4238-BEEF-09AC079A218E}" dt="2024-06-30T17:09:23.163" v="413" actId="478"/>
          <ac:spMkLst>
            <pc:docMk/>
            <pc:sldMk cId="281226151" sldId="257"/>
            <ac:spMk id="12" creationId="{1225D5CA-A060-2DCD-AE57-16C721444B5A}"/>
          </ac:spMkLst>
        </pc:spChg>
        <pc:spChg chg="add del mod">
          <ac:chgData name="Sara Ebrahimkhani" userId="31d3ff1a-0aa9-4b17-a9ab-734bf788e67a" providerId="ADAL" clId="{3912D7B2-B873-4238-BEEF-09AC079A218E}" dt="2024-06-30T17:14:55.861" v="526" actId="478"/>
          <ac:spMkLst>
            <pc:docMk/>
            <pc:sldMk cId="281226151" sldId="257"/>
            <ac:spMk id="14" creationId="{8F0EBA27-BAB0-73EC-247D-BCF6725434BB}"/>
          </ac:spMkLst>
        </pc:spChg>
        <pc:spChg chg="add del mod">
          <ac:chgData name="Sara Ebrahimkhani" userId="31d3ff1a-0aa9-4b17-a9ab-734bf788e67a" providerId="ADAL" clId="{3912D7B2-B873-4238-BEEF-09AC079A218E}" dt="2024-06-30T17:18:05.788" v="657"/>
          <ac:spMkLst>
            <pc:docMk/>
            <pc:sldMk cId="281226151" sldId="257"/>
            <ac:spMk id="16" creationId="{2BB71DB9-33EE-5DD5-8F9F-6C41007FE5F1}"/>
          </ac:spMkLst>
        </pc:spChg>
        <pc:spChg chg="add mod">
          <ac:chgData name="Sara Ebrahimkhani" userId="31d3ff1a-0aa9-4b17-a9ab-734bf788e67a" providerId="ADAL" clId="{3912D7B2-B873-4238-BEEF-09AC079A218E}" dt="2024-06-30T17:34:38.011" v="1206" actId="164"/>
          <ac:spMkLst>
            <pc:docMk/>
            <pc:sldMk cId="281226151" sldId="257"/>
            <ac:spMk id="18" creationId="{55ED4E0F-8E5D-6B4A-69D0-C9B58066F9D2}"/>
          </ac:spMkLst>
        </pc:spChg>
        <pc:spChg chg="add mod">
          <ac:chgData name="Sara Ebrahimkhani" userId="31d3ff1a-0aa9-4b17-a9ab-734bf788e67a" providerId="ADAL" clId="{3912D7B2-B873-4238-BEEF-09AC079A218E}" dt="2024-06-30T17:34:38.011" v="1206" actId="164"/>
          <ac:spMkLst>
            <pc:docMk/>
            <pc:sldMk cId="281226151" sldId="257"/>
            <ac:spMk id="20" creationId="{62050A2D-6192-ACF0-ABA2-8210D674E702}"/>
          </ac:spMkLst>
        </pc:spChg>
        <pc:spChg chg="add del mod">
          <ac:chgData name="Sara Ebrahimkhani" userId="31d3ff1a-0aa9-4b17-a9ab-734bf788e67a" providerId="ADAL" clId="{3912D7B2-B873-4238-BEEF-09AC079A218E}" dt="2024-06-30T17:37:29.696" v="1243" actId="21"/>
          <ac:spMkLst>
            <pc:docMk/>
            <pc:sldMk cId="281226151" sldId="257"/>
            <ac:spMk id="22" creationId="{83050D1F-E533-9463-E74C-9F17755B3206}"/>
          </ac:spMkLst>
        </pc:spChg>
        <pc:grpChg chg="add mod">
          <ac:chgData name="Sara Ebrahimkhani" userId="31d3ff1a-0aa9-4b17-a9ab-734bf788e67a" providerId="ADAL" clId="{3912D7B2-B873-4238-BEEF-09AC079A218E}" dt="2024-06-30T17:34:38.011" v="1206" actId="164"/>
          <ac:grpSpMkLst>
            <pc:docMk/>
            <pc:sldMk cId="281226151" sldId="257"/>
            <ac:grpSpMk id="21" creationId="{F0830E72-3B39-B606-77B7-19232C3ECCE9}"/>
          </ac:grpSpMkLst>
        </pc:grpChg>
      </pc:sldChg>
      <pc:sldChg chg="del">
        <pc:chgData name="Sara Ebrahimkhani" userId="31d3ff1a-0aa9-4b17-a9ab-734bf788e67a" providerId="ADAL" clId="{3912D7B2-B873-4238-BEEF-09AC079A218E}" dt="2024-06-30T16:18:01.302" v="5" actId="47"/>
        <pc:sldMkLst>
          <pc:docMk/>
          <pc:sldMk cId="712455059" sldId="257"/>
        </pc:sldMkLst>
      </pc:sldChg>
      <pc:sldChg chg="new del">
        <pc:chgData name="Sara Ebrahimkhani" userId="31d3ff1a-0aa9-4b17-a9ab-734bf788e67a" providerId="ADAL" clId="{3912D7B2-B873-4238-BEEF-09AC079A218E}" dt="2024-06-30T16:28:04.567" v="47" actId="47"/>
        <pc:sldMkLst>
          <pc:docMk/>
          <pc:sldMk cId="3408131488" sldId="257"/>
        </pc:sldMkLst>
      </pc:sldChg>
      <pc:sldChg chg="new del">
        <pc:chgData name="Sara Ebrahimkhani" userId="31d3ff1a-0aa9-4b17-a9ab-734bf788e67a" providerId="ADAL" clId="{3912D7B2-B873-4238-BEEF-09AC079A218E}" dt="2024-06-30T16:28:03.832" v="46" actId="47"/>
        <pc:sldMkLst>
          <pc:docMk/>
          <pc:sldMk cId="255921018" sldId="258"/>
        </pc:sldMkLst>
      </pc:sldChg>
      <pc:sldChg chg="addSp delSp modSp new mod modNotesTx">
        <pc:chgData name="Sara Ebrahimkhani" userId="31d3ff1a-0aa9-4b17-a9ab-734bf788e67a" providerId="ADAL" clId="{3912D7B2-B873-4238-BEEF-09AC079A218E}" dt="2024-06-30T21:50:23.431" v="2982" actId="478"/>
        <pc:sldMkLst>
          <pc:docMk/>
          <pc:sldMk cId="2498723490" sldId="258"/>
        </pc:sldMkLst>
        <pc:spChg chg="add del mod">
          <ac:chgData name="Sara Ebrahimkhani" userId="31d3ff1a-0aa9-4b17-a9ab-734bf788e67a" providerId="ADAL" clId="{3912D7B2-B873-4238-BEEF-09AC079A218E}" dt="2024-06-30T16:32:24.994" v="114" actId="478"/>
          <ac:spMkLst>
            <pc:docMk/>
            <pc:sldMk cId="2498723490" sldId="258"/>
            <ac:spMk id="2" creationId="{8C3ECBBD-B9F2-0F6F-B82A-97689594D27E}"/>
          </ac:spMkLst>
        </pc:spChg>
        <pc:spChg chg="add del mod">
          <ac:chgData name="Sara Ebrahimkhani" userId="31d3ff1a-0aa9-4b17-a9ab-734bf788e67a" providerId="ADAL" clId="{3912D7B2-B873-4238-BEEF-09AC079A218E}" dt="2024-06-30T18:41:48.133" v="1601" actId="478"/>
          <ac:spMkLst>
            <pc:docMk/>
            <pc:sldMk cId="2498723490" sldId="258"/>
            <ac:spMk id="2" creationId="{A0CD87DB-0EB6-7141-D733-9B9886F6AE1F}"/>
          </ac:spMkLst>
        </pc:spChg>
        <pc:spChg chg="add mod">
          <ac:chgData name="Sara Ebrahimkhani" userId="31d3ff1a-0aa9-4b17-a9ab-734bf788e67a" providerId="ADAL" clId="{3912D7B2-B873-4238-BEEF-09AC079A218E}" dt="2024-06-30T16:38:24.862" v="152" actId="20577"/>
          <ac:spMkLst>
            <pc:docMk/>
            <pc:sldMk cId="2498723490" sldId="258"/>
            <ac:spMk id="3" creationId="{F0F1508B-3CFD-8672-1E1C-BA834B019F03}"/>
          </ac:spMkLst>
        </pc:spChg>
        <pc:spChg chg="add del mod">
          <ac:chgData name="Sara Ebrahimkhani" userId="31d3ff1a-0aa9-4b17-a9ab-734bf788e67a" providerId="ADAL" clId="{3912D7B2-B873-4238-BEEF-09AC079A218E}" dt="2024-06-30T18:41:48.133" v="1601" actId="478"/>
          <ac:spMkLst>
            <pc:docMk/>
            <pc:sldMk cId="2498723490" sldId="258"/>
            <ac:spMk id="4" creationId="{19EAB393-73A2-FCDD-0365-90B3ADDF0C9A}"/>
          </ac:spMkLst>
        </pc:spChg>
        <pc:spChg chg="add del mod">
          <ac:chgData name="Sara Ebrahimkhani" userId="31d3ff1a-0aa9-4b17-a9ab-734bf788e67a" providerId="ADAL" clId="{3912D7B2-B873-4238-BEEF-09AC079A218E}" dt="2024-06-30T21:50:23.431" v="2982" actId="478"/>
          <ac:spMkLst>
            <pc:docMk/>
            <pc:sldMk cId="2498723490" sldId="258"/>
            <ac:spMk id="5" creationId="{2F6EEC4E-01C4-1DC8-FBD3-AEB68F71DF17}"/>
          </ac:spMkLst>
        </pc:spChg>
        <pc:spChg chg="add del mod">
          <ac:chgData name="Sara Ebrahimkhani" userId="31d3ff1a-0aa9-4b17-a9ab-734bf788e67a" providerId="ADAL" clId="{3912D7B2-B873-4238-BEEF-09AC079A218E}" dt="2024-06-30T18:44:13.571" v="1656" actId="478"/>
          <ac:spMkLst>
            <pc:docMk/>
            <pc:sldMk cId="2498723490" sldId="258"/>
            <ac:spMk id="6" creationId="{53ADE6EF-CF44-3FFD-2DC2-07202480BE41}"/>
          </ac:spMkLst>
        </pc:spChg>
        <pc:spChg chg="add del mod">
          <ac:chgData name="Sara Ebrahimkhani" userId="31d3ff1a-0aa9-4b17-a9ab-734bf788e67a" providerId="ADAL" clId="{3912D7B2-B873-4238-BEEF-09AC079A218E}" dt="2024-06-30T18:29:22.209" v="1359" actId="478"/>
          <ac:spMkLst>
            <pc:docMk/>
            <pc:sldMk cId="2498723490" sldId="258"/>
            <ac:spMk id="8" creationId="{34DEB8C8-4ECB-9862-8C8E-29F3F91041C3}"/>
          </ac:spMkLst>
        </pc:spChg>
        <pc:spChg chg="add del mod">
          <ac:chgData name="Sara Ebrahimkhani" userId="31d3ff1a-0aa9-4b17-a9ab-734bf788e67a" providerId="ADAL" clId="{3912D7B2-B873-4238-BEEF-09AC079A218E}" dt="2024-06-30T18:30:01.301" v="1370" actId="478"/>
          <ac:spMkLst>
            <pc:docMk/>
            <pc:sldMk cId="2498723490" sldId="258"/>
            <ac:spMk id="9" creationId="{710A1B16-7510-00A0-0691-9E6CC13ECF8C}"/>
          </ac:spMkLst>
        </pc:spChg>
        <pc:spChg chg="add mod">
          <ac:chgData name="Sara Ebrahimkhani" userId="31d3ff1a-0aa9-4b17-a9ab-734bf788e67a" providerId="ADAL" clId="{3912D7B2-B873-4238-BEEF-09AC079A218E}" dt="2024-06-30T18:44:11.382" v="1655" actId="1036"/>
          <ac:spMkLst>
            <pc:docMk/>
            <pc:sldMk cId="2498723490" sldId="258"/>
            <ac:spMk id="12" creationId="{F5F555BA-A6CA-27AC-C487-38AB860DA83C}"/>
          </ac:spMkLst>
        </pc:spChg>
        <pc:spChg chg="add mod">
          <ac:chgData name="Sara Ebrahimkhani" userId="31d3ff1a-0aa9-4b17-a9ab-734bf788e67a" providerId="ADAL" clId="{3912D7B2-B873-4238-BEEF-09AC079A218E}" dt="2024-06-30T18:48:47.413" v="1714" actId="20577"/>
          <ac:spMkLst>
            <pc:docMk/>
            <pc:sldMk cId="2498723490" sldId="258"/>
            <ac:spMk id="13" creationId="{E78CD2EB-66C0-A9CC-1610-6C46175BC57B}"/>
          </ac:spMkLst>
        </pc:spChg>
        <pc:graphicFrameChg chg="add del mod modGraphic">
          <ac:chgData name="Sara Ebrahimkhani" userId="31d3ff1a-0aa9-4b17-a9ab-734bf788e67a" providerId="ADAL" clId="{3912D7B2-B873-4238-BEEF-09AC079A218E}" dt="2024-06-30T18:42:17.461" v="1608" actId="478"/>
          <ac:graphicFrameMkLst>
            <pc:docMk/>
            <pc:sldMk cId="2498723490" sldId="258"/>
            <ac:graphicFrameMk id="7" creationId="{AA9748B0-D297-2CAD-62DA-4F96CFD7A5FB}"/>
          </ac:graphicFrameMkLst>
        </pc:graphicFrameChg>
        <pc:graphicFrameChg chg="add mod">
          <ac:chgData name="Sara Ebrahimkhani" userId="31d3ff1a-0aa9-4b17-a9ab-734bf788e67a" providerId="ADAL" clId="{3912D7B2-B873-4238-BEEF-09AC079A218E}" dt="2024-06-30T18:42:12.128" v="1606"/>
          <ac:graphicFrameMkLst>
            <pc:docMk/>
            <pc:sldMk cId="2498723490" sldId="258"/>
            <ac:graphicFrameMk id="10" creationId="{EB0CE795-7761-B1CE-DE95-F20DAFC78473}"/>
          </ac:graphicFrameMkLst>
        </pc:graphicFrameChg>
        <pc:graphicFrameChg chg="add mod">
          <ac:chgData name="Sara Ebrahimkhani" userId="31d3ff1a-0aa9-4b17-a9ab-734bf788e67a" providerId="ADAL" clId="{3912D7B2-B873-4238-BEEF-09AC079A218E}" dt="2024-06-30T18:46:15.794" v="1686" actId="1076"/>
          <ac:graphicFrameMkLst>
            <pc:docMk/>
            <pc:sldMk cId="2498723490" sldId="258"/>
            <ac:graphicFrameMk id="11" creationId="{B638A860-E26F-7EF8-EBE3-B76191E88DFA}"/>
          </ac:graphicFrameMkLst>
        </pc:graphicFrameChg>
        <pc:picChg chg="add del mod">
          <ac:chgData name="Sara Ebrahimkhani" userId="31d3ff1a-0aa9-4b17-a9ab-734bf788e67a" providerId="ADAL" clId="{3912D7B2-B873-4238-BEEF-09AC079A218E}" dt="2024-06-30T18:43:51.746" v="1630" actId="478"/>
          <ac:picMkLst>
            <pc:docMk/>
            <pc:sldMk cId="2498723490" sldId="258"/>
            <ac:picMk id="9" creationId="{BF0CA8BA-95F9-0DE3-9639-BB67454BC3B0}"/>
          </ac:picMkLst>
        </pc:picChg>
      </pc:sldChg>
      <pc:sldChg chg="modSp new del mod">
        <pc:chgData name="Sara Ebrahimkhani" userId="31d3ff1a-0aa9-4b17-a9ab-734bf788e67a" providerId="ADAL" clId="{3912D7B2-B873-4238-BEEF-09AC079A218E}" dt="2024-06-30T16:31:57.133" v="108" actId="47"/>
        <pc:sldMkLst>
          <pc:docMk/>
          <pc:sldMk cId="3269548690" sldId="258"/>
        </pc:sldMkLst>
        <pc:spChg chg="mod">
          <ac:chgData name="Sara Ebrahimkhani" userId="31d3ff1a-0aa9-4b17-a9ab-734bf788e67a" providerId="ADAL" clId="{3912D7B2-B873-4238-BEEF-09AC079A218E}" dt="2024-06-30T16:30:51.861" v="96" actId="20577"/>
          <ac:spMkLst>
            <pc:docMk/>
            <pc:sldMk cId="3269548690" sldId="258"/>
            <ac:spMk id="2" creationId="{5FEA2748-EB4A-A018-340D-03F0766FA84B}"/>
          </ac:spMkLst>
        </pc:spChg>
      </pc:sldChg>
      <pc:sldChg chg="del">
        <pc:chgData name="Sara Ebrahimkhani" userId="31d3ff1a-0aa9-4b17-a9ab-734bf788e67a" providerId="ADAL" clId="{3912D7B2-B873-4238-BEEF-09AC079A218E}" dt="2024-06-30T16:18:01.302" v="5" actId="47"/>
        <pc:sldMkLst>
          <pc:docMk/>
          <pc:sldMk cId="3887022372" sldId="258"/>
        </pc:sldMkLst>
      </pc:sldChg>
      <pc:sldChg chg="addSp modSp new del">
        <pc:chgData name="Sara Ebrahimkhani" userId="31d3ff1a-0aa9-4b17-a9ab-734bf788e67a" providerId="ADAL" clId="{3912D7B2-B873-4238-BEEF-09AC079A218E}" dt="2024-06-30T16:31:59.336" v="110" actId="47"/>
        <pc:sldMkLst>
          <pc:docMk/>
          <pc:sldMk cId="3166383830" sldId="259"/>
        </pc:sldMkLst>
        <pc:spChg chg="add mod">
          <ac:chgData name="Sara Ebrahimkhani" userId="31d3ff1a-0aa9-4b17-a9ab-734bf788e67a" providerId="ADAL" clId="{3912D7B2-B873-4238-BEEF-09AC079A218E}" dt="2024-06-30T16:31:13.716" v="100"/>
          <ac:spMkLst>
            <pc:docMk/>
            <pc:sldMk cId="3166383830" sldId="259"/>
            <ac:spMk id="2" creationId="{AF51D520-8104-954A-02D5-6049432E6C38}"/>
          </ac:spMkLst>
        </pc:spChg>
      </pc:sldChg>
      <pc:sldChg chg="del">
        <pc:chgData name="Sara Ebrahimkhani" userId="31d3ff1a-0aa9-4b17-a9ab-734bf788e67a" providerId="ADAL" clId="{3912D7B2-B873-4238-BEEF-09AC079A218E}" dt="2024-06-30T16:17:52.524" v="4" actId="47"/>
        <pc:sldMkLst>
          <pc:docMk/>
          <pc:sldMk cId="3482621004" sldId="259"/>
        </pc:sldMkLst>
      </pc:sldChg>
      <pc:sldChg chg="addSp delSp modSp add mod ord">
        <pc:chgData name="Sara Ebrahimkhani" userId="31d3ff1a-0aa9-4b17-a9ab-734bf788e67a" providerId="ADAL" clId="{3912D7B2-B873-4238-BEEF-09AC079A218E}" dt="2024-06-30T21:50:02.255" v="2978" actId="478"/>
        <pc:sldMkLst>
          <pc:docMk/>
          <pc:sldMk cId="3881522196" sldId="259"/>
        </pc:sldMkLst>
        <pc:spChg chg="mod">
          <ac:chgData name="Sara Ebrahimkhani" userId="31d3ff1a-0aa9-4b17-a9ab-734bf788e67a" providerId="ADAL" clId="{3912D7B2-B873-4238-BEEF-09AC079A218E}" dt="2024-06-30T21:04:16.136" v="2879"/>
          <ac:spMkLst>
            <pc:docMk/>
            <pc:sldMk cId="3881522196" sldId="259"/>
            <ac:spMk id="3" creationId="{07A9DA49-74DF-2CD8-7C07-8D1D4A90691C}"/>
          </ac:spMkLst>
        </pc:spChg>
        <pc:spChg chg="add del mod">
          <ac:chgData name="Sara Ebrahimkhani" userId="31d3ff1a-0aa9-4b17-a9ab-734bf788e67a" providerId="ADAL" clId="{3912D7B2-B873-4238-BEEF-09AC079A218E}" dt="2024-06-30T21:50:02.255" v="2978" actId="478"/>
          <ac:spMkLst>
            <pc:docMk/>
            <pc:sldMk cId="3881522196" sldId="259"/>
            <ac:spMk id="4" creationId="{F3BCEC73-BBD4-CD5C-36B1-FD18CEAA9344}"/>
          </ac:spMkLst>
        </pc:spChg>
        <pc:spChg chg="add del">
          <ac:chgData name="Sara Ebrahimkhani" userId="31d3ff1a-0aa9-4b17-a9ab-734bf788e67a" providerId="ADAL" clId="{3912D7B2-B873-4238-BEEF-09AC079A218E}" dt="2024-06-30T20:21:57.959" v="2549" actId="22"/>
          <ac:spMkLst>
            <pc:docMk/>
            <pc:sldMk cId="3881522196" sldId="259"/>
            <ac:spMk id="5" creationId="{11DB4CEA-4FAE-58E8-424C-E9788D8AE1E4}"/>
          </ac:spMkLst>
        </pc:spChg>
        <pc:spChg chg="add mod">
          <ac:chgData name="Sara Ebrahimkhani" userId="31d3ff1a-0aa9-4b17-a9ab-734bf788e67a" providerId="ADAL" clId="{3912D7B2-B873-4238-BEEF-09AC079A218E}" dt="2024-06-30T18:24:40.007" v="1280"/>
          <ac:spMkLst>
            <pc:docMk/>
            <pc:sldMk cId="3881522196" sldId="259"/>
            <ac:spMk id="5" creationId="{553437E4-5D3C-110F-5996-46C5E87099FA}"/>
          </ac:spMkLst>
        </pc:spChg>
        <pc:spChg chg="add del mod">
          <ac:chgData name="Sara Ebrahimkhani" userId="31d3ff1a-0aa9-4b17-a9ab-734bf788e67a" providerId="ADAL" clId="{3912D7B2-B873-4238-BEEF-09AC079A218E}" dt="2024-06-30T21:04:18.261" v="2880" actId="478"/>
          <ac:spMkLst>
            <pc:docMk/>
            <pc:sldMk cId="3881522196" sldId="259"/>
            <ac:spMk id="16" creationId="{B21B2209-F236-EC1B-54FE-9F5839A6DA14}"/>
          </ac:spMkLst>
        </pc:spChg>
        <pc:picChg chg="add del mod">
          <ac:chgData name="Sara Ebrahimkhani" userId="31d3ff1a-0aa9-4b17-a9ab-734bf788e67a" providerId="ADAL" clId="{3912D7B2-B873-4238-BEEF-09AC079A218E}" dt="2024-06-30T20:24:03.633" v="2558" actId="478"/>
          <ac:picMkLst>
            <pc:docMk/>
            <pc:sldMk cId="3881522196" sldId="259"/>
            <ac:picMk id="7" creationId="{E6647F0F-9EA8-DFE2-F032-A275AF9D783B}"/>
          </ac:picMkLst>
        </pc:picChg>
        <pc:picChg chg="add mod">
          <ac:chgData name="Sara Ebrahimkhani" userId="31d3ff1a-0aa9-4b17-a9ab-734bf788e67a" providerId="ADAL" clId="{3912D7B2-B873-4238-BEEF-09AC079A218E}" dt="2024-06-30T21:05:00.898" v="2888" actId="1076"/>
          <ac:picMkLst>
            <pc:docMk/>
            <pc:sldMk cId="3881522196" sldId="259"/>
            <ac:picMk id="9" creationId="{A3ABD88B-DD47-61BF-B1F6-208C77A5B73F}"/>
          </ac:picMkLst>
        </pc:picChg>
        <pc:picChg chg="add del mod">
          <ac:chgData name="Sara Ebrahimkhani" userId="31d3ff1a-0aa9-4b17-a9ab-734bf788e67a" providerId="ADAL" clId="{3912D7B2-B873-4238-BEEF-09AC079A218E}" dt="2024-06-30T20:52:44.396" v="2584" actId="478"/>
          <ac:picMkLst>
            <pc:docMk/>
            <pc:sldMk cId="3881522196" sldId="259"/>
            <ac:picMk id="11" creationId="{6C72FE14-CD4D-CF7F-BFF7-329A5762EFA3}"/>
          </ac:picMkLst>
        </pc:picChg>
        <pc:picChg chg="add del mod">
          <ac:chgData name="Sara Ebrahimkhani" userId="31d3ff1a-0aa9-4b17-a9ab-734bf788e67a" providerId="ADAL" clId="{3912D7B2-B873-4238-BEEF-09AC079A218E}" dt="2024-06-30T20:52:44.802" v="2585" actId="478"/>
          <ac:picMkLst>
            <pc:docMk/>
            <pc:sldMk cId="3881522196" sldId="259"/>
            <ac:picMk id="13" creationId="{7BE029AF-3587-0AE7-8710-C3D0A37BD356}"/>
          </ac:picMkLst>
        </pc:picChg>
        <pc:picChg chg="add del mod">
          <ac:chgData name="Sara Ebrahimkhani" userId="31d3ff1a-0aa9-4b17-a9ab-734bf788e67a" providerId="ADAL" clId="{3912D7B2-B873-4238-BEEF-09AC079A218E}" dt="2024-06-30T20:52:45.884" v="2586" actId="478"/>
          <ac:picMkLst>
            <pc:docMk/>
            <pc:sldMk cId="3881522196" sldId="259"/>
            <ac:picMk id="15" creationId="{360CC166-6A91-0F16-135A-69A6B42FA22F}"/>
          </ac:picMkLst>
        </pc:picChg>
      </pc:sldChg>
      <pc:sldChg chg="del">
        <pc:chgData name="Sara Ebrahimkhani" userId="31d3ff1a-0aa9-4b17-a9ab-734bf788e67a" providerId="ADAL" clId="{3912D7B2-B873-4238-BEEF-09AC079A218E}" dt="2024-06-30T16:18:01.302" v="5" actId="47"/>
        <pc:sldMkLst>
          <pc:docMk/>
          <pc:sldMk cId="1361189062" sldId="260"/>
        </pc:sldMkLst>
      </pc:sldChg>
      <pc:sldChg chg="addSp delSp modSp new del mod">
        <pc:chgData name="Sara Ebrahimkhani" userId="31d3ff1a-0aa9-4b17-a9ab-734bf788e67a" providerId="ADAL" clId="{3912D7B2-B873-4238-BEEF-09AC079A218E}" dt="2024-06-30T16:31:57.866" v="109" actId="47"/>
        <pc:sldMkLst>
          <pc:docMk/>
          <pc:sldMk cId="3083723612" sldId="260"/>
        </pc:sldMkLst>
        <pc:spChg chg="add del mod">
          <ac:chgData name="Sara Ebrahimkhani" userId="31d3ff1a-0aa9-4b17-a9ab-734bf788e67a" providerId="ADAL" clId="{3912D7B2-B873-4238-BEEF-09AC079A218E}" dt="2024-06-30T16:31:24.706" v="105" actId="478"/>
          <ac:spMkLst>
            <pc:docMk/>
            <pc:sldMk cId="3083723612" sldId="260"/>
            <ac:spMk id="2" creationId="{A23714B0-131F-6325-AD90-D70FE7EAE618}"/>
          </ac:spMkLst>
        </pc:spChg>
        <pc:spChg chg="add mod">
          <ac:chgData name="Sara Ebrahimkhani" userId="31d3ff1a-0aa9-4b17-a9ab-734bf788e67a" providerId="ADAL" clId="{3912D7B2-B873-4238-BEEF-09AC079A218E}" dt="2024-06-30T16:31:24.036" v="104"/>
          <ac:spMkLst>
            <pc:docMk/>
            <pc:sldMk cId="3083723612" sldId="260"/>
            <ac:spMk id="3" creationId="{4150CCD1-86A8-FB94-10C9-9E8AAFC7A598}"/>
          </ac:spMkLst>
        </pc:spChg>
        <pc:spChg chg="add mod">
          <ac:chgData name="Sara Ebrahimkhani" userId="31d3ff1a-0aa9-4b17-a9ab-734bf788e67a" providerId="ADAL" clId="{3912D7B2-B873-4238-BEEF-09AC079A218E}" dt="2024-06-30T16:31:25.706" v="106"/>
          <ac:spMkLst>
            <pc:docMk/>
            <pc:sldMk cId="3083723612" sldId="260"/>
            <ac:spMk id="4" creationId="{96B368D7-F2AF-C962-5944-FC247E8C2896}"/>
          </ac:spMkLst>
        </pc:spChg>
      </pc:sldChg>
      <pc:sldChg chg="new del">
        <pc:chgData name="Sara Ebrahimkhani" userId="31d3ff1a-0aa9-4b17-a9ab-734bf788e67a" providerId="ADAL" clId="{3912D7B2-B873-4238-BEEF-09AC079A218E}" dt="2024-06-30T16:40:31.312" v="196" actId="47"/>
        <pc:sldMkLst>
          <pc:docMk/>
          <pc:sldMk cId="3891894740" sldId="260"/>
        </pc:sldMkLst>
      </pc:sldChg>
      <pc:sldChg chg="del">
        <pc:chgData name="Sara Ebrahimkhani" userId="31d3ff1a-0aa9-4b17-a9ab-734bf788e67a" providerId="ADAL" clId="{3912D7B2-B873-4238-BEEF-09AC079A218E}" dt="2024-06-30T16:18:01.302" v="5" actId="47"/>
        <pc:sldMkLst>
          <pc:docMk/>
          <pc:sldMk cId="646411353" sldId="261"/>
        </pc:sldMkLst>
      </pc:sldChg>
      <pc:sldChg chg="addSp delSp modSp add mod ord modNotesTx">
        <pc:chgData name="Sara Ebrahimkhani" userId="31d3ff1a-0aa9-4b17-a9ab-734bf788e67a" providerId="ADAL" clId="{3912D7B2-B873-4238-BEEF-09AC079A218E}" dt="2024-07-01T00:57:21.678" v="4827" actId="12"/>
        <pc:sldMkLst>
          <pc:docMk/>
          <pc:sldMk cId="1911399052" sldId="261"/>
        </pc:sldMkLst>
        <pc:spChg chg="add mod">
          <ac:chgData name="Sara Ebrahimkhani" userId="31d3ff1a-0aa9-4b17-a9ab-734bf788e67a" providerId="ADAL" clId="{3912D7B2-B873-4238-BEEF-09AC079A218E}" dt="2024-07-01T00:57:21.678" v="4827" actId="12"/>
          <ac:spMkLst>
            <pc:docMk/>
            <pc:sldMk cId="1911399052" sldId="261"/>
            <ac:spMk id="2" creationId="{869EE17C-C31A-E7DD-2BA9-E15F101071F7}"/>
          </ac:spMkLst>
        </pc:spChg>
        <pc:spChg chg="mod">
          <ac:chgData name="Sara Ebrahimkhani" userId="31d3ff1a-0aa9-4b17-a9ab-734bf788e67a" providerId="ADAL" clId="{3912D7B2-B873-4238-BEEF-09AC079A218E}" dt="2024-06-30T16:39:32.960" v="162"/>
          <ac:spMkLst>
            <pc:docMk/>
            <pc:sldMk cId="1911399052" sldId="261"/>
            <ac:spMk id="3" creationId="{07A9DA49-74DF-2CD8-7C07-8D1D4A90691C}"/>
          </ac:spMkLst>
        </pc:spChg>
        <pc:spChg chg="add del mod">
          <ac:chgData name="Sara Ebrahimkhani" userId="31d3ff1a-0aa9-4b17-a9ab-734bf788e67a" providerId="ADAL" clId="{3912D7B2-B873-4238-BEEF-09AC079A218E}" dt="2024-06-30T22:40:37.752" v="3726" actId="478"/>
          <ac:spMkLst>
            <pc:docMk/>
            <pc:sldMk cId="1911399052" sldId="261"/>
            <ac:spMk id="4" creationId="{459BE892-C99A-6BC5-81E3-08BDAF612FB9}"/>
          </ac:spMkLst>
        </pc:spChg>
      </pc:sldChg>
      <pc:sldChg chg="addSp modSp add mod ord modShow">
        <pc:chgData name="Sara Ebrahimkhani" userId="31d3ff1a-0aa9-4b17-a9ab-734bf788e67a" providerId="ADAL" clId="{3912D7B2-B873-4238-BEEF-09AC079A218E}" dt="2024-06-30T22:19:25.466" v="3657" actId="729"/>
        <pc:sldMkLst>
          <pc:docMk/>
          <pc:sldMk cId="3226401547" sldId="262"/>
        </pc:sldMkLst>
        <pc:spChg chg="add mod">
          <ac:chgData name="Sara Ebrahimkhani" userId="31d3ff1a-0aa9-4b17-a9ab-734bf788e67a" providerId="ADAL" clId="{3912D7B2-B873-4238-BEEF-09AC079A218E}" dt="2024-06-30T22:15:37.923" v="3539" actId="20577"/>
          <ac:spMkLst>
            <pc:docMk/>
            <pc:sldMk cId="3226401547" sldId="262"/>
            <ac:spMk id="2" creationId="{4560D69D-32FC-5AD3-9EF8-EA23939A3D1C}"/>
          </ac:spMkLst>
        </pc:spChg>
        <pc:spChg chg="mod">
          <ac:chgData name="Sara Ebrahimkhani" userId="31d3ff1a-0aa9-4b17-a9ab-734bf788e67a" providerId="ADAL" clId="{3912D7B2-B873-4238-BEEF-09AC079A218E}" dt="2024-06-30T22:15:45.019" v="3542" actId="20577"/>
          <ac:spMkLst>
            <pc:docMk/>
            <pc:sldMk cId="3226401547" sldId="262"/>
            <ac:spMk id="3" creationId="{07A9DA49-74DF-2CD8-7C07-8D1D4A90691C}"/>
          </ac:spMkLst>
        </pc:spChg>
        <pc:spChg chg="add">
          <ac:chgData name="Sara Ebrahimkhani" userId="31d3ff1a-0aa9-4b17-a9ab-734bf788e67a" providerId="ADAL" clId="{3912D7B2-B873-4238-BEEF-09AC079A218E}" dt="2024-06-30T16:42:43.260" v="218" actId="22"/>
          <ac:spMkLst>
            <pc:docMk/>
            <pc:sldMk cId="3226401547" sldId="262"/>
            <ac:spMk id="4" creationId="{D9C3A7A2-17BA-A2F4-61DB-DEA9BD648FFE}"/>
          </ac:spMkLst>
        </pc:spChg>
      </pc:sldChg>
      <pc:sldChg chg="del">
        <pc:chgData name="Sara Ebrahimkhani" userId="31d3ff1a-0aa9-4b17-a9ab-734bf788e67a" providerId="ADAL" clId="{3912D7B2-B873-4238-BEEF-09AC079A218E}" dt="2024-06-30T16:17:39.213" v="3" actId="47"/>
        <pc:sldMkLst>
          <pc:docMk/>
          <pc:sldMk cId="3992701392" sldId="262"/>
        </pc:sldMkLst>
      </pc:sldChg>
      <pc:sldChg chg="addSp new del mod">
        <pc:chgData name="Sara Ebrahimkhani" userId="31d3ff1a-0aa9-4b17-a9ab-734bf788e67a" providerId="ADAL" clId="{3912D7B2-B873-4238-BEEF-09AC079A218E}" dt="2024-06-30T16:40:30.373" v="195" actId="47"/>
        <pc:sldMkLst>
          <pc:docMk/>
          <pc:sldMk cId="1809055299" sldId="263"/>
        </pc:sldMkLst>
        <pc:spChg chg="add">
          <ac:chgData name="Sara Ebrahimkhani" userId="31d3ff1a-0aa9-4b17-a9ab-734bf788e67a" providerId="ADAL" clId="{3912D7B2-B873-4238-BEEF-09AC079A218E}" dt="2024-06-30T16:40:10.992" v="167" actId="22"/>
          <ac:spMkLst>
            <pc:docMk/>
            <pc:sldMk cId="1809055299" sldId="263"/>
            <ac:spMk id="3" creationId="{D239CEBA-BA15-3995-EB3E-C9BDC44BD3E8}"/>
          </ac:spMkLst>
        </pc:spChg>
      </pc:sldChg>
      <pc:sldChg chg="del">
        <pc:chgData name="Sara Ebrahimkhani" userId="31d3ff1a-0aa9-4b17-a9ab-734bf788e67a" providerId="ADAL" clId="{3912D7B2-B873-4238-BEEF-09AC079A218E}" dt="2024-06-30T16:18:01.302" v="5" actId="47"/>
        <pc:sldMkLst>
          <pc:docMk/>
          <pc:sldMk cId="3216841614" sldId="263"/>
        </pc:sldMkLst>
      </pc:sldChg>
      <pc:sldChg chg="del">
        <pc:chgData name="Sara Ebrahimkhani" userId="31d3ff1a-0aa9-4b17-a9ab-734bf788e67a" providerId="ADAL" clId="{3912D7B2-B873-4238-BEEF-09AC079A218E}" dt="2024-06-30T16:18:01.302" v="5" actId="47"/>
        <pc:sldMkLst>
          <pc:docMk/>
          <pc:sldMk cId="47430291" sldId="264"/>
        </pc:sldMkLst>
      </pc:sldChg>
      <pc:sldChg chg="addSp delSp modSp add mod ord modAnim modNotesTx">
        <pc:chgData name="Sara Ebrahimkhani" userId="31d3ff1a-0aa9-4b17-a9ab-734bf788e67a" providerId="ADAL" clId="{3912D7B2-B873-4238-BEEF-09AC079A218E}" dt="2024-07-02T01:38:26.483" v="9931"/>
        <pc:sldMkLst>
          <pc:docMk/>
          <pc:sldMk cId="1528167097" sldId="264"/>
        </pc:sldMkLst>
        <pc:spChg chg="add del mod">
          <ac:chgData name="Sara Ebrahimkhani" userId="31d3ff1a-0aa9-4b17-a9ab-734bf788e67a" providerId="ADAL" clId="{3912D7B2-B873-4238-BEEF-09AC079A218E}" dt="2024-07-01T04:30:20.933" v="6078" actId="478"/>
          <ac:spMkLst>
            <pc:docMk/>
            <pc:sldMk cId="1528167097" sldId="264"/>
            <ac:spMk id="2" creationId="{12B24B47-556B-8083-CCBF-1F03B73A8204}"/>
          </ac:spMkLst>
        </pc:spChg>
        <pc:spChg chg="mod">
          <ac:chgData name="Sara Ebrahimkhani" userId="31d3ff1a-0aa9-4b17-a9ab-734bf788e67a" providerId="ADAL" clId="{3912D7B2-B873-4238-BEEF-09AC079A218E}" dt="2024-07-01T14:04:20.155" v="7989"/>
          <ac:spMkLst>
            <pc:docMk/>
            <pc:sldMk cId="1528167097" sldId="264"/>
            <ac:spMk id="3" creationId="{07A9DA49-74DF-2CD8-7C07-8D1D4A90691C}"/>
          </ac:spMkLst>
        </pc:spChg>
        <pc:spChg chg="add del mod">
          <ac:chgData name="Sara Ebrahimkhani" userId="31d3ff1a-0aa9-4b17-a9ab-734bf788e67a" providerId="ADAL" clId="{3912D7B2-B873-4238-BEEF-09AC079A218E}" dt="2024-07-01T04:36:37.898" v="6174" actId="478"/>
          <ac:spMkLst>
            <pc:docMk/>
            <pc:sldMk cId="1528167097" sldId="264"/>
            <ac:spMk id="4" creationId="{EBC43D7D-1003-E0CC-355C-41FE476BC55C}"/>
          </ac:spMkLst>
        </pc:spChg>
        <pc:spChg chg="add del mod">
          <ac:chgData name="Sara Ebrahimkhani" userId="31d3ff1a-0aa9-4b17-a9ab-734bf788e67a" providerId="ADAL" clId="{3912D7B2-B873-4238-BEEF-09AC079A218E}" dt="2024-07-01T04:30:18.085" v="6077" actId="478"/>
          <ac:spMkLst>
            <pc:docMk/>
            <pc:sldMk cId="1528167097" sldId="264"/>
            <ac:spMk id="5" creationId="{0ABB2C19-157D-FE02-4866-AC7762E0EA6D}"/>
          </ac:spMkLst>
        </pc:spChg>
        <pc:spChg chg="add mod">
          <ac:chgData name="Sara Ebrahimkhani" userId="31d3ff1a-0aa9-4b17-a9ab-734bf788e67a" providerId="ADAL" clId="{3912D7B2-B873-4238-BEEF-09AC079A218E}" dt="2024-07-01T04:41:33.739" v="6378" actId="20577"/>
          <ac:spMkLst>
            <pc:docMk/>
            <pc:sldMk cId="1528167097" sldId="264"/>
            <ac:spMk id="22" creationId="{66423C84-489A-B297-0E1B-BD67C50B7E6B}"/>
          </ac:spMkLst>
        </pc:spChg>
        <pc:picChg chg="add del mod">
          <ac:chgData name="Sara Ebrahimkhani" userId="31d3ff1a-0aa9-4b17-a9ab-734bf788e67a" providerId="ADAL" clId="{3912D7B2-B873-4238-BEEF-09AC079A218E}" dt="2024-07-01T04:31:07.315" v="6095" actId="478"/>
          <ac:picMkLst>
            <pc:docMk/>
            <pc:sldMk cId="1528167097" sldId="264"/>
            <ac:picMk id="7" creationId="{F433D138-D59D-1AA9-F38D-D81B851B6AC1}"/>
          </ac:picMkLst>
        </pc:picChg>
        <pc:picChg chg="add del mod">
          <ac:chgData name="Sara Ebrahimkhani" userId="31d3ff1a-0aa9-4b17-a9ab-734bf788e67a" providerId="ADAL" clId="{3912D7B2-B873-4238-BEEF-09AC079A218E}" dt="2024-07-01T04:31:53.984" v="6104" actId="478"/>
          <ac:picMkLst>
            <pc:docMk/>
            <pc:sldMk cId="1528167097" sldId="264"/>
            <ac:picMk id="9" creationId="{AEE4491A-718A-D693-89D8-6BFC92BB240C}"/>
          </ac:picMkLst>
        </pc:picChg>
        <pc:picChg chg="add del mod">
          <ac:chgData name="Sara Ebrahimkhani" userId="31d3ff1a-0aa9-4b17-a9ab-734bf788e67a" providerId="ADAL" clId="{3912D7B2-B873-4238-BEEF-09AC079A218E}" dt="2024-07-01T04:31:08.420" v="6096" actId="478"/>
          <ac:picMkLst>
            <pc:docMk/>
            <pc:sldMk cId="1528167097" sldId="264"/>
            <ac:picMk id="11" creationId="{0961BC57-CC66-F836-07A0-3FD5872D05B8}"/>
          </ac:picMkLst>
        </pc:picChg>
        <pc:picChg chg="add mod">
          <ac:chgData name="Sara Ebrahimkhani" userId="31d3ff1a-0aa9-4b17-a9ab-734bf788e67a" providerId="ADAL" clId="{3912D7B2-B873-4238-BEEF-09AC079A218E}" dt="2024-07-01T04:31:52.698" v="6103" actId="931"/>
          <ac:picMkLst>
            <pc:docMk/>
            <pc:sldMk cId="1528167097" sldId="264"/>
            <ac:picMk id="13" creationId="{DCF656F3-65CF-24A8-5643-D2FB3189DEC0}"/>
          </ac:picMkLst>
        </pc:picChg>
        <pc:picChg chg="add mod">
          <ac:chgData name="Sara Ebrahimkhani" userId="31d3ff1a-0aa9-4b17-a9ab-734bf788e67a" providerId="ADAL" clId="{3912D7B2-B873-4238-BEEF-09AC079A218E}" dt="2024-07-01T04:31:52.698" v="6103" actId="931"/>
          <ac:picMkLst>
            <pc:docMk/>
            <pc:sldMk cId="1528167097" sldId="264"/>
            <ac:picMk id="15" creationId="{A5332AAC-8949-358D-8F8B-609B09EE365B}"/>
          </ac:picMkLst>
        </pc:picChg>
        <pc:picChg chg="add mod">
          <ac:chgData name="Sara Ebrahimkhani" userId="31d3ff1a-0aa9-4b17-a9ab-734bf788e67a" providerId="ADAL" clId="{3912D7B2-B873-4238-BEEF-09AC079A218E}" dt="2024-07-01T04:40:46.823" v="6290" actId="1076"/>
          <ac:picMkLst>
            <pc:docMk/>
            <pc:sldMk cId="1528167097" sldId="264"/>
            <ac:picMk id="17" creationId="{AC5E72FB-82FC-A8D6-1457-C3B31D0DC0A8}"/>
          </ac:picMkLst>
        </pc:picChg>
        <pc:picChg chg="add mod">
          <ac:chgData name="Sara Ebrahimkhani" userId="31d3ff1a-0aa9-4b17-a9ab-734bf788e67a" providerId="ADAL" clId="{3912D7B2-B873-4238-BEEF-09AC079A218E}" dt="2024-07-01T04:40:46.823" v="6290" actId="1076"/>
          <ac:picMkLst>
            <pc:docMk/>
            <pc:sldMk cId="1528167097" sldId="264"/>
            <ac:picMk id="19" creationId="{58DA1F37-5D78-711C-D3A8-E41E332F5A72}"/>
          </ac:picMkLst>
        </pc:picChg>
        <pc:picChg chg="add mod">
          <ac:chgData name="Sara Ebrahimkhani" userId="31d3ff1a-0aa9-4b17-a9ab-734bf788e67a" providerId="ADAL" clId="{3912D7B2-B873-4238-BEEF-09AC079A218E}" dt="2024-07-01T04:40:46.823" v="6290" actId="1076"/>
          <ac:picMkLst>
            <pc:docMk/>
            <pc:sldMk cId="1528167097" sldId="264"/>
            <ac:picMk id="21" creationId="{48814AD2-D240-C44E-F1F7-A496239B26D7}"/>
          </ac:picMkLst>
        </pc:picChg>
      </pc:sldChg>
      <pc:sldChg chg="del">
        <pc:chgData name="Sara Ebrahimkhani" userId="31d3ff1a-0aa9-4b17-a9ab-734bf788e67a" providerId="ADAL" clId="{3912D7B2-B873-4238-BEEF-09AC079A218E}" dt="2024-06-30T16:17:35.397" v="2" actId="47"/>
        <pc:sldMkLst>
          <pc:docMk/>
          <pc:sldMk cId="570099166" sldId="265"/>
        </pc:sldMkLst>
      </pc:sldChg>
      <pc:sldChg chg="addSp delSp modSp add del mod">
        <pc:chgData name="Sara Ebrahimkhani" userId="31d3ff1a-0aa9-4b17-a9ab-734bf788e67a" providerId="ADAL" clId="{3912D7B2-B873-4238-BEEF-09AC079A218E}" dt="2024-07-02T16:59:29.401" v="12186" actId="47"/>
        <pc:sldMkLst>
          <pc:docMk/>
          <pc:sldMk cId="3888206789" sldId="265"/>
        </pc:sldMkLst>
        <pc:spChg chg="mod">
          <ac:chgData name="Sara Ebrahimkhani" userId="31d3ff1a-0aa9-4b17-a9ab-734bf788e67a" providerId="ADAL" clId="{3912D7B2-B873-4238-BEEF-09AC079A218E}" dt="2024-07-02T16:58:42.179" v="12177" actId="20577"/>
          <ac:spMkLst>
            <pc:docMk/>
            <pc:sldMk cId="3888206789" sldId="265"/>
            <ac:spMk id="3" creationId="{07A9DA49-74DF-2CD8-7C07-8D1D4A90691C}"/>
          </ac:spMkLst>
        </pc:spChg>
        <pc:spChg chg="add del mod">
          <ac:chgData name="Sara Ebrahimkhani" userId="31d3ff1a-0aa9-4b17-a9ab-734bf788e67a" providerId="ADAL" clId="{3912D7B2-B873-4238-BEEF-09AC079A218E}" dt="2024-07-02T16:59:27.898" v="12185" actId="478"/>
          <ac:spMkLst>
            <pc:docMk/>
            <pc:sldMk cId="3888206789" sldId="265"/>
            <ac:spMk id="4" creationId="{B3A4E050-F04A-8A0E-B86E-A7EB865F1223}"/>
          </ac:spMkLst>
        </pc:spChg>
        <pc:spChg chg="add del">
          <ac:chgData name="Sara Ebrahimkhani" userId="31d3ff1a-0aa9-4b17-a9ab-734bf788e67a" providerId="ADAL" clId="{3912D7B2-B873-4238-BEEF-09AC079A218E}" dt="2024-07-02T14:44:48.342" v="11093" actId="22"/>
          <ac:spMkLst>
            <pc:docMk/>
            <pc:sldMk cId="3888206789" sldId="265"/>
            <ac:spMk id="5" creationId="{83D82BA7-C52B-8B72-7473-F1A1A47E1A71}"/>
          </ac:spMkLst>
        </pc:spChg>
        <pc:spChg chg="add del mod">
          <ac:chgData name="Sara Ebrahimkhani" userId="31d3ff1a-0aa9-4b17-a9ab-734bf788e67a" providerId="ADAL" clId="{3912D7B2-B873-4238-BEEF-09AC079A218E}" dt="2024-07-02T15:37:23.830" v="11221" actId="21"/>
          <ac:spMkLst>
            <pc:docMk/>
            <pc:sldMk cId="3888206789" sldId="265"/>
            <ac:spMk id="7" creationId="{78B2E1D6-C6F9-DFC7-B690-881213CF3E61}"/>
          </ac:spMkLst>
        </pc:spChg>
        <pc:spChg chg="add del mod">
          <ac:chgData name="Sara Ebrahimkhani" userId="31d3ff1a-0aa9-4b17-a9ab-734bf788e67a" providerId="ADAL" clId="{3912D7B2-B873-4238-BEEF-09AC079A218E}" dt="2024-07-02T15:44:12.416" v="11461" actId="20577"/>
          <ac:spMkLst>
            <pc:docMk/>
            <pc:sldMk cId="3888206789" sldId="265"/>
            <ac:spMk id="8" creationId="{E0A84162-9CB0-39D9-5137-74998949B640}"/>
          </ac:spMkLst>
        </pc:spChg>
      </pc:sldChg>
      <pc:sldChg chg="addSp delSp modSp add del mod ord">
        <pc:chgData name="Sara Ebrahimkhani" userId="31d3ff1a-0aa9-4b17-a9ab-734bf788e67a" providerId="ADAL" clId="{3912D7B2-B873-4238-BEEF-09AC079A218E}" dt="2024-07-02T14:57:36.687" v="11210" actId="47"/>
        <pc:sldMkLst>
          <pc:docMk/>
          <pc:sldMk cId="61295096" sldId="266"/>
        </pc:sldMkLst>
        <pc:spChg chg="mod">
          <ac:chgData name="Sara Ebrahimkhani" userId="31d3ff1a-0aa9-4b17-a9ab-734bf788e67a" providerId="ADAL" clId="{3912D7B2-B873-4238-BEEF-09AC079A218E}" dt="2024-06-30T16:44:12.480" v="244" actId="313"/>
          <ac:spMkLst>
            <pc:docMk/>
            <pc:sldMk cId="61295096" sldId="266"/>
            <ac:spMk id="3" creationId="{07A9DA49-74DF-2CD8-7C07-8D1D4A90691C}"/>
          </ac:spMkLst>
        </pc:spChg>
        <pc:spChg chg="add del mod">
          <ac:chgData name="Sara Ebrahimkhani" userId="31d3ff1a-0aa9-4b17-a9ab-734bf788e67a" providerId="ADAL" clId="{3912D7B2-B873-4238-BEEF-09AC079A218E}" dt="2024-07-02T14:57:25.258" v="11207" actId="21"/>
          <ac:spMkLst>
            <pc:docMk/>
            <pc:sldMk cId="61295096" sldId="266"/>
            <ac:spMk id="4" creationId="{3A5824F5-322E-3BB2-7045-21EFB1070210}"/>
          </ac:spMkLst>
        </pc:spChg>
        <pc:spChg chg="add del mod">
          <ac:chgData name="Sara Ebrahimkhani" userId="31d3ff1a-0aa9-4b17-a9ab-734bf788e67a" providerId="ADAL" clId="{3912D7B2-B873-4238-BEEF-09AC079A218E}" dt="2024-07-02T14:56:54.333" v="11204" actId="478"/>
          <ac:spMkLst>
            <pc:docMk/>
            <pc:sldMk cId="61295096" sldId="266"/>
            <ac:spMk id="5" creationId="{574D5FBD-4C33-5B54-1414-50B27DC922A8}"/>
          </ac:spMkLst>
        </pc:spChg>
        <pc:spChg chg="add del mod">
          <ac:chgData name="Sara Ebrahimkhani" userId="31d3ff1a-0aa9-4b17-a9ab-734bf788e67a" providerId="ADAL" clId="{3912D7B2-B873-4238-BEEF-09AC079A218E}" dt="2024-07-02T14:56:43.514" v="11201" actId="21"/>
          <ac:spMkLst>
            <pc:docMk/>
            <pc:sldMk cId="61295096" sldId="266"/>
            <ac:spMk id="12" creationId="{1225D5CA-A060-2DCD-AE57-16C721444B5A}"/>
          </ac:spMkLst>
        </pc:spChg>
        <pc:spChg chg="add del mod">
          <ac:chgData name="Sara Ebrahimkhani" userId="31d3ff1a-0aa9-4b17-a9ab-734bf788e67a" providerId="ADAL" clId="{3912D7B2-B873-4238-BEEF-09AC079A218E}" dt="2024-07-02T14:57:15.018" v="11205" actId="21"/>
          <ac:spMkLst>
            <pc:docMk/>
            <pc:sldMk cId="61295096" sldId="266"/>
            <ac:spMk id="22" creationId="{83050D1F-E533-9463-E74C-9F17755B3206}"/>
          </ac:spMkLst>
        </pc:spChg>
      </pc:sldChg>
      <pc:sldChg chg="del">
        <pc:chgData name="Sara Ebrahimkhani" userId="31d3ff1a-0aa9-4b17-a9ab-734bf788e67a" providerId="ADAL" clId="{3912D7B2-B873-4238-BEEF-09AC079A218E}" dt="2024-06-30T16:17:32.676" v="1" actId="47"/>
        <pc:sldMkLst>
          <pc:docMk/>
          <pc:sldMk cId="717605454" sldId="266"/>
        </pc:sldMkLst>
      </pc:sldChg>
      <pc:sldChg chg="addSp delSp modSp add mod ord modNotesTx">
        <pc:chgData name="Sara Ebrahimkhani" userId="31d3ff1a-0aa9-4b17-a9ab-734bf788e67a" providerId="ADAL" clId="{3912D7B2-B873-4238-BEEF-09AC079A218E}" dt="2024-07-02T17:16:11.608" v="12628" actId="20577"/>
        <pc:sldMkLst>
          <pc:docMk/>
          <pc:sldMk cId="1835816196" sldId="267"/>
        </pc:sldMkLst>
        <pc:spChg chg="mod">
          <ac:chgData name="Sara Ebrahimkhani" userId="31d3ff1a-0aa9-4b17-a9ab-734bf788e67a" providerId="ADAL" clId="{3912D7B2-B873-4238-BEEF-09AC079A218E}" dt="2024-06-30T16:54:15.666" v="286" actId="20577"/>
          <ac:spMkLst>
            <pc:docMk/>
            <pc:sldMk cId="1835816196" sldId="267"/>
            <ac:spMk id="3" creationId="{07A9DA49-74DF-2CD8-7C07-8D1D4A90691C}"/>
          </ac:spMkLst>
        </pc:spChg>
        <pc:spChg chg="add del mod">
          <ac:chgData name="Sara Ebrahimkhani" userId="31d3ff1a-0aa9-4b17-a9ab-734bf788e67a" providerId="ADAL" clId="{3912D7B2-B873-4238-BEEF-09AC079A218E}" dt="2024-07-02T17:15:59.678" v="12622" actId="478"/>
          <ac:spMkLst>
            <pc:docMk/>
            <pc:sldMk cId="1835816196" sldId="267"/>
            <ac:spMk id="4" creationId="{A0B96D6A-38DF-38C1-F409-62F3D9F83B52}"/>
          </ac:spMkLst>
        </pc:spChg>
        <pc:spChg chg="add mod">
          <ac:chgData name="Sara Ebrahimkhani" userId="31d3ff1a-0aa9-4b17-a9ab-734bf788e67a" providerId="ADAL" clId="{3912D7B2-B873-4238-BEEF-09AC079A218E}" dt="2024-07-02T17:16:11.608" v="12628" actId="20577"/>
          <ac:spMkLst>
            <pc:docMk/>
            <pc:sldMk cId="1835816196" sldId="267"/>
            <ac:spMk id="5" creationId="{62D0CF4A-0C03-CDA2-2187-5ECAF215F093}"/>
          </ac:spMkLst>
        </pc:spChg>
        <pc:spChg chg="add del mod">
          <ac:chgData name="Sara Ebrahimkhani" userId="31d3ff1a-0aa9-4b17-a9ab-734bf788e67a" providerId="ADAL" clId="{3912D7B2-B873-4238-BEEF-09AC079A218E}" dt="2024-07-02T17:14:32.461" v="12591"/>
          <ac:spMkLst>
            <pc:docMk/>
            <pc:sldMk cId="1835816196" sldId="267"/>
            <ac:spMk id="22" creationId="{83050D1F-E533-9463-E74C-9F17755B3206}"/>
          </ac:spMkLst>
        </pc:spChg>
      </pc:sldChg>
      <pc:sldChg chg="del">
        <pc:chgData name="Sara Ebrahimkhani" userId="31d3ff1a-0aa9-4b17-a9ab-734bf788e67a" providerId="ADAL" clId="{3912D7B2-B873-4238-BEEF-09AC079A218E}" dt="2024-06-30T16:17:29.278" v="0" actId="47"/>
        <pc:sldMkLst>
          <pc:docMk/>
          <pc:sldMk cId="2704088676" sldId="267"/>
        </pc:sldMkLst>
      </pc:sldChg>
      <pc:sldChg chg="addSp delSp modSp add del mod ord">
        <pc:chgData name="Sara Ebrahimkhani" userId="31d3ff1a-0aa9-4b17-a9ab-734bf788e67a" providerId="ADAL" clId="{3912D7B2-B873-4238-BEEF-09AC079A218E}" dt="2024-06-30T18:47:32.528" v="1705" actId="47"/>
        <pc:sldMkLst>
          <pc:docMk/>
          <pc:sldMk cId="47430291" sldId="268"/>
        </pc:sldMkLst>
        <pc:spChg chg="del">
          <ac:chgData name="Sara Ebrahimkhani" userId="31d3ff1a-0aa9-4b17-a9ab-734bf788e67a" providerId="ADAL" clId="{3912D7B2-B873-4238-BEEF-09AC079A218E}" dt="2024-06-30T18:25:10.763" v="1286" actId="478"/>
          <ac:spMkLst>
            <pc:docMk/>
            <pc:sldMk cId="47430291" sldId="268"/>
            <ac:spMk id="2" creationId="{5C25E9CC-79CC-9D0E-7136-E0B6422B504F}"/>
          </ac:spMkLst>
        </pc:spChg>
        <pc:spChg chg="del">
          <ac:chgData name="Sara Ebrahimkhani" userId="31d3ff1a-0aa9-4b17-a9ab-734bf788e67a" providerId="ADAL" clId="{3912D7B2-B873-4238-BEEF-09AC079A218E}" dt="2024-06-30T18:25:37.847" v="1290" actId="21"/>
          <ac:spMkLst>
            <pc:docMk/>
            <pc:sldMk cId="47430291" sldId="268"/>
            <ac:spMk id="5" creationId="{34DEB8C8-4ECB-9862-8C8E-29F3F91041C3}"/>
          </ac:spMkLst>
        </pc:spChg>
        <pc:spChg chg="mod">
          <ac:chgData name="Sara Ebrahimkhani" userId="31d3ff1a-0aa9-4b17-a9ab-734bf788e67a" providerId="ADAL" clId="{3912D7B2-B873-4238-BEEF-09AC079A218E}" dt="2024-06-30T18:47:30.464" v="1704" actId="6549"/>
          <ac:spMkLst>
            <pc:docMk/>
            <pc:sldMk cId="47430291" sldId="268"/>
            <ac:spMk id="6" creationId="{3818E792-6230-3570-9EF2-C81C9B2157D9}"/>
          </ac:spMkLst>
        </pc:spChg>
        <pc:spChg chg="add mod">
          <ac:chgData name="Sara Ebrahimkhani" userId="31d3ff1a-0aa9-4b17-a9ab-734bf788e67a" providerId="ADAL" clId="{3912D7B2-B873-4238-BEEF-09AC079A218E}" dt="2024-06-30T18:25:10.763" v="1286" actId="478"/>
          <ac:spMkLst>
            <pc:docMk/>
            <pc:sldMk cId="47430291" sldId="268"/>
            <ac:spMk id="7" creationId="{0F284DA1-E459-9207-98D2-E6DB5D014854}"/>
          </ac:spMkLst>
        </pc:spChg>
      </pc:sldChg>
      <pc:sldChg chg="delSp modSp add del mod">
        <pc:chgData name="Sara Ebrahimkhani" userId="31d3ff1a-0aa9-4b17-a9ab-734bf788e67a" providerId="ADAL" clId="{3912D7B2-B873-4238-BEEF-09AC079A218E}" dt="2024-06-30T17:38:17.845" v="1248" actId="47"/>
        <pc:sldMkLst>
          <pc:docMk/>
          <pc:sldMk cId="641127594" sldId="268"/>
        </pc:sldMkLst>
        <pc:spChg chg="del">
          <ac:chgData name="Sara Ebrahimkhani" userId="31d3ff1a-0aa9-4b17-a9ab-734bf788e67a" providerId="ADAL" clId="{3912D7B2-B873-4238-BEEF-09AC079A218E}" dt="2024-06-30T17:36:29.131" v="1233" actId="478"/>
          <ac:spMkLst>
            <pc:docMk/>
            <pc:sldMk cId="641127594" sldId="268"/>
            <ac:spMk id="5" creationId="{5563BCB3-F191-7C67-E8AA-267D19647A0B}"/>
          </ac:spMkLst>
        </pc:spChg>
        <pc:spChg chg="del">
          <ac:chgData name="Sara Ebrahimkhani" userId="31d3ff1a-0aa9-4b17-a9ab-734bf788e67a" providerId="ADAL" clId="{3912D7B2-B873-4238-BEEF-09AC079A218E}" dt="2024-06-30T17:36:28.444" v="1232" actId="478"/>
          <ac:spMkLst>
            <pc:docMk/>
            <pc:sldMk cId="641127594" sldId="268"/>
            <ac:spMk id="6" creationId="{CAE4BBAA-075D-6EA0-4C21-B1DDE08608FD}"/>
          </ac:spMkLst>
        </pc:spChg>
        <pc:spChg chg="del">
          <ac:chgData name="Sara Ebrahimkhani" userId="31d3ff1a-0aa9-4b17-a9ab-734bf788e67a" providerId="ADAL" clId="{3912D7B2-B873-4238-BEEF-09AC079A218E}" dt="2024-06-30T17:36:25.160" v="1231" actId="478"/>
          <ac:spMkLst>
            <pc:docMk/>
            <pc:sldMk cId="641127594" sldId="268"/>
            <ac:spMk id="8" creationId="{1C03C2CC-60B2-159F-33BC-E7C13B3A7D1E}"/>
          </ac:spMkLst>
        </pc:spChg>
        <pc:spChg chg="del mod">
          <ac:chgData name="Sara Ebrahimkhani" userId="31d3ff1a-0aa9-4b17-a9ab-734bf788e67a" providerId="ADAL" clId="{3912D7B2-B873-4238-BEEF-09AC079A218E}" dt="2024-06-30T17:37:05.212" v="1240" actId="21"/>
          <ac:spMkLst>
            <pc:docMk/>
            <pc:sldMk cId="641127594" sldId="268"/>
            <ac:spMk id="10" creationId="{83050D1F-E533-9463-E74C-9F17755B3206}"/>
          </ac:spMkLst>
        </pc:spChg>
        <pc:spChg chg="del mod">
          <ac:chgData name="Sara Ebrahimkhani" userId="31d3ff1a-0aa9-4b17-a9ab-734bf788e67a" providerId="ADAL" clId="{3912D7B2-B873-4238-BEEF-09AC079A218E}" dt="2024-06-30T17:36:45.743" v="1237" actId="21"/>
          <ac:spMkLst>
            <pc:docMk/>
            <pc:sldMk cId="641127594" sldId="268"/>
            <ac:spMk id="12" creationId="{1225D5CA-A060-2DCD-AE57-16C721444B5A}"/>
          </ac:spMkLst>
        </pc:spChg>
      </pc:sldChg>
      <pc:sldChg chg="del">
        <pc:chgData name="Sara Ebrahimkhani" userId="31d3ff1a-0aa9-4b17-a9ab-734bf788e67a" providerId="ADAL" clId="{3912D7B2-B873-4238-BEEF-09AC079A218E}" dt="2024-06-30T16:18:01.302" v="5" actId="47"/>
        <pc:sldMkLst>
          <pc:docMk/>
          <pc:sldMk cId="3786133493" sldId="268"/>
        </pc:sldMkLst>
      </pc:sldChg>
      <pc:sldChg chg="del">
        <pc:chgData name="Sara Ebrahimkhani" userId="31d3ff1a-0aa9-4b17-a9ab-734bf788e67a" providerId="ADAL" clId="{3912D7B2-B873-4238-BEEF-09AC079A218E}" dt="2024-06-30T16:18:01.302" v="5" actId="47"/>
        <pc:sldMkLst>
          <pc:docMk/>
          <pc:sldMk cId="337344207" sldId="269"/>
        </pc:sldMkLst>
      </pc:sldChg>
      <pc:sldChg chg="delSp modSp add mod">
        <pc:chgData name="Sara Ebrahimkhani" userId="31d3ff1a-0aa9-4b17-a9ab-734bf788e67a" providerId="ADAL" clId="{3912D7B2-B873-4238-BEEF-09AC079A218E}" dt="2024-06-30T21:50:16.570" v="2980" actId="478"/>
        <pc:sldMkLst>
          <pc:docMk/>
          <pc:sldMk cId="3101882052" sldId="269"/>
        </pc:sldMkLst>
        <pc:spChg chg="del">
          <ac:chgData name="Sara Ebrahimkhani" userId="31d3ff1a-0aa9-4b17-a9ab-734bf788e67a" providerId="ADAL" clId="{3912D7B2-B873-4238-BEEF-09AC079A218E}" dt="2024-06-30T21:50:16.570" v="2980" actId="478"/>
          <ac:spMkLst>
            <pc:docMk/>
            <pc:sldMk cId="3101882052" sldId="269"/>
            <ac:spMk id="5" creationId="{2F6EEC4E-01C4-1DC8-FBD3-AEB68F71DF17}"/>
          </ac:spMkLst>
        </pc:spChg>
        <pc:spChg chg="mod">
          <ac:chgData name="Sara Ebrahimkhani" userId="31d3ff1a-0aa9-4b17-a9ab-734bf788e67a" providerId="ADAL" clId="{3912D7B2-B873-4238-BEEF-09AC079A218E}" dt="2024-06-30T18:48:50.013" v="1715" actId="20577"/>
          <ac:spMkLst>
            <pc:docMk/>
            <pc:sldMk cId="3101882052" sldId="269"/>
            <ac:spMk id="6" creationId="{53ADE6EF-CF44-3FFD-2DC2-07202480BE41}"/>
          </ac:spMkLst>
        </pc:spChg>
        <pc:graphicFrameChg chg="del">
          <ac:chgData name="Sara Ebrahimkhani" userId="31d3ff1a-0aa9-4b17-a9ab-734bf788e67a" providerId="ADAL" clId="{3912D7B2-B873-4238-BEEF-09AC079A218E}" dt="2024-06-30T18:44:25.163" v="1659" actId="478"/>
          <ac:graphicFrameMkLst>
            <pc:docMk/>
            <pc:sldMk cId="3101882052" sldId="269"/>
            <ac:graphicFrameMk id="7" creationId="{AA9748B0-D297-2CAD-62DA-4F96CFD7A5FB}"/>
          </ac:graphicFrameMkLst>
        </pc:graphicFrameChg>
        <pc:picChg chg="mod">
          <ac:chgData name="Sara Ebrahimkhani" userId="31d3ff1a-0aa9-4b17-a9ab-734bf788e67a" providerId="ADAL" clId="{3912D7B2-B873-4238-BEEF-09AC079A218E}" dt="2024-06-30T18:45:50.840" v="1684" actId="1076"/>
          <ac:picMkLst>
            <pc:docMk/>
            <pc:sldMk cId="3101882052" sldId="269"/>
            <ac:picMk id="9" creationId="{BF0CA8BA-95F9-0DE3-9639-BB67454BC3B0}"/>
          </ac:picMkLst>
        </pc:picChg>
      </pc:sldChg>
      <pc:sldChg chg="delSp modSp add mod ord">
        <pc:chgData name="Sara Ebrahimkhani" userId="31d3ff1a-0aa9-4b17-a9ab-734bf788e67a" providerId="ADAL" clId="{3912D7B2-B873-4238-BEEF-09AC079A218E}" dt="2024-06-30T21:50:13.069" v="2979" actId="478"/>
        <pc:sldMkLst>
          <pc:docMk/>
          <pc:sldMk cId="3923985183" sldId="270"/>
        </pc:sldMkLst>
        <pc:spChg chg="mod">
          <ac:chgData name="Sara Ebrahimkhani" userId="31d3ff1a-0aa9-4b17-a9ab-734bf788e67a" providerId="ADAL" clId="{3912D7B2-B873-4238-BEEF-09AC079A218E}" dt="2024-06-30T18:49:20.448" v="1718"/>
          <ac:spMkLst>
            <pc:docMk/>
            <pc:sldMk cId="3923985183" sldId="270"/>
            <ac:spMk id="3" creationId="{F0F1508B-3CFD-8672-1E1C-BA834B019F03}"/>
          </ac:spMkLst>
        </pc:spChg>
        <pc:spChg chg="del">
          <ac:chgData name="Sara Ebrahimkhani" userId="31d3ff1a-0aa9-4b17-a9ab-734bf788e67a" providerId="ADAL" clId="{3912D7B2-B873-4238-BEEF-09AC079A218E}" dt="2024-06-30T21:50:13.069" v="2979" actId="478"/>
          <ac:spMkLst>
            <pc:docMk/>
            <pc:sldMk cId="3923985183" sldId="270"/>
            <ac:spMk id="5" creationId="{2F6EEC4E-01C4-1DC8-FBD3-AEB68F71DF17}"/>
          </ac:spMkLst>
        </pc:spChg>
        <pc:spChg chg="del mod">
          <ac:chgData name="Sara Ebrahimkhani" userId="31d3ff1a-0aa9-4b17-a9ab-734bf788e67a" providerId="ADAL" clId="{3912D7B2-B873-4238-BEEF-09AC079A218E}" dt="2024-06-30T18:49:25.766" v="1719" actId="478"/>
          <ac:spMkLst>
            <pc:docMk/>
            <pc:sldMk cId="3923985183" sldId="270"/>
            <ac:spMk id="13" creationId="{E78CD2EB-66C0-A9CC-1610-6C46175BC57B}"/>
          </ac:spMkLst>
        </pc:spChg>
        <pc:graphicFrameChg chg="mod modGraphic">
          <ac:chgData name="Sara Ebrahimkhani" userId="31d3ff1a-0aa9-4b17-a9ab-734bf788e67a" providerId="ADAL" clId="{3912D7B2-B873-4238-BEEF-09AC079A218E}" dt="2024-06-30T18:57:01.792" v="1878" actId="14734"/>
          <ac:graphicFrameMkLst>
            <pc:docMk/>
            <pc:sldMk cId="3923985183" sldId="270"/>
            <ac:graphicFrameMk id="11" creationId="{B638A860-E26F-7EF8-EBE3-B76191E88DFA}"/>
          </ac:graphicFrameMkLst>
        </pc:graphicFrameChg>
      </pc:sldChg>
      <pc:sldChg chg="addSp delSp modSp add mod modNotesTx">
        <pc:chgData name="Sara Ebrahimkhani" userId="31d3ff1a-0aa9-4b17-a9ab-734bf788e67a" providerId="ADAL" clId="{3912D7B2-B873-4238-BEEF-09AC079A218E}" dt="2024-06-30T19:42:35.030" v="2547" actId="1076"/>
        <pc:sldMkLst>
          <pc:docMk/>
          <pc:sldMk cId="3277094130" sldId="271"/>
        </pc:sldMkLst>
        <pc:spChg chg="mod">
          <ac:chgData name="Sara Ebrahimkhani" userId="31d3ff1a-0aa9-4b17-a9ab-734bf788e67a" providerId="ADAL" clId="{3912D7B2-B873-4238-BEEF-09AC079A218E}" dt="2024-06-30T19:11:58.685" v="1977" actId="6549"/>
          <ac:spMkLst>
            <pc:docMk/>
            <pc:sldMk cId="3277094130" sldId="271"/>
            <ac:spMk id="3" creationId="{07A9DA49-74DF-2CD8-7C07-8D1D4A90691C}"/>
          </ac:spMkLst>
        </pc:spChg>
        <pc:spChg chg="add mod">
          <ac:chgData name="Sara Ebrahimkhani" userId="31d3ff1a-0aa9-4b17-a9ab-734bf788e67a" providerId="ADAL" clId="{3912D7B2-B873-4238-BEEF-09AC079A218E}" dt="2024-06-30T19:33:22.656" v="2404" actId="1076"/>
          <ac:spMkLst>
            <pc:docMk/>
            <pc:sldMk cId="3277094130" sldId="271"/>
            <ac:spMk id="4" creationId="{75C62889-12A8-4B09-73BA-637C23157382}"/>
          </ac:spMkLst>
        </pc:spChg>
        <pc:spChg chg="mod">
          <ac:chgData name="Sara Ebrahimkhani" userId="31d3ff1a-0aa9-4b17-a9ab-734bf788e67a" providerId="ADAL" clId="{3912D7B2-B873-4238-BEEF-09AC079A218E}" dt="2024-06-30T19:42:11.452" v="2544" actId="255"/>
          <ac:spMkLst>
            <pc:docMk/>
            <pc:sldMk cId="3277094130" sldId="271"/>
            <ac:spMk id="6" creationId="{CAE4BBAA-075D-6EA0-4C21-B1DDE08608FD}"/>
          </ac:spMkLst>
        </pc:spChg>
        <pc:spChg chg="add mod">
          <ac:chgData name="Sara Ebrahimkhani" userId="31d3ff1a-0aa9-4b17-a9ab-734bf788e67a" providerId="ADAL" clId="{3912D7B2-B873-4238-BEEF-09AC079A218E}" dt="2024-06-30T19:42:35.030" v="2547" actId="1076"/>
          <ac:spMkLst>
            <pc:docMk/>
            <pc:sldMk cId="3277094130" sldId="271"/>
            <ac:spMk id="7" creationId="{BDE9FC86-A693-A54A-9226-6A4801B75B78}"/>
          </ac:spMkLst>
        </pc:spChg>
        <pc:grpChg chg="del">
          <ac:chgData name="Sara Ebrahimkhani" userId="31d3ff1a-0aa9-4b17-a9ab-734bf788e67a" providerId="ADAL" clId="{3912D7B2-B873-4238-BEEF-09AC079A218E}" dt="2024-06-30T19:08:17.194" v="1887" actId="478"/>
          <ac:grpSpMkLst>
            <pc:docMk/>
            <pc:sldMk cId="3277094130" sldId="271"/>
            <ac:grpSpMk id="21" creationId="{F0830E72-3B39-B606-77B7-19232C3ECCE9}"/>
          </ac:grpSpMkLst>
        </pc:grpChg>
      </pc:sldChg>
      <pc:sldChg chg="add del">
        <pc:chgData name="Sara Ebrahimkhani" userId="31d3ff1a-0aa9-4b17-a9ab-734bf788e67a" providerId="ADAL" clId="{3912D7B2-B873-4238-BEEF-09AC079A218E}" dt="2024-06-30T18:49:15.212" v="1717"/>
        <pc:sldMkLst>
          <pc:docMk/>
          <pc:sldMk cId="4121897666" sldId="271"/>
        </pc:sldMkLst>
      </pc:sldChg>
      <pc:sldChg chg="del">
        <pc:chgData name="Sara Ebrahimkhani" userId="31d3ff1a-0aa9-4b17-a9ab-734bf788e67a" providerId="ADAL" clId="{3912D7B2-B873-4238-BEEF-09AC079A218E}" dt="2024-06-30T16:18:01.302" v="5" actId="47"/>
        <pc:sldMkLst>
          <pc:docMk/>
          <pc:sldMk cId="4190012477" sldId="271"/>
        </pc:sldMkLst>
      </pc:sldChg>
      <pc:sldChg chg="addSp delSp modSp add mod ord modAnim modNotesTx">
        <pc:chgData name="Sara Ebrahimkhani" userId="31d3ff1a-0aa9-4b17-a9ab-734bf788e67a" providerId="ADAL" clId="{3912D7B2-B873-4238-BEEF-09AC079A218E}" dt="2024-07-02T02:03:28.474" v="10364"/>
        <pc:sldMkLst>
          <pc:docMk/>
          <pc:sldMk cId="2600855268" sldId="272"/>
        </pc:sldMkLst>
        <pc:spChg chg="add del mod">
          <ac:chgData name="Sara Ebrahimkhani" userId="31d3ff1a-0aa9-4b17-a9ab-734bf788e67a" providerId="ADAL" clId="{3912D7B2-B873-4238-BEEF-09AC079A218E}" dt="2024-06-30T20:58:22.279" v="2699" actId="478"/>
          <ac:spMkLst>
            <pc:docMk/>
            <pc:sldMk cId="2600855268" sldId="272"/>
            <ac:spMk id="2" creationId="{E94146C2-E8A9-907E-E1D7-1B2A168000E8}"/>
          </ac:spMkLst>
        </pc:spChg>
        <pc:spChg chg="mod">
          <ac:chgData name="Sara Ebrahimkhani" userId="31d3ff1a-0aa9-4b17-a9ab-734bf788e67a" providerId="ADAL" clId="{3912D7B2-B873-4238-BEEF-09AC079A218E}" dt="2024-06-30T21:01:03.713" v="2737" actId="404"/>
          <ac:spMkLst>
            <pc:docMk/>
            <pc:sldMk cId="2600855268" sldId="272"/>
            <ac:spMk id="3" creationId="{07A9DA49-74DF-2CD8-7C07-8D1D4A90691C}"/>
          </ac:spMkLst>
        </pc:spChg>
        <pc:spChg chg="del">
          <ac:chgData name="Sara Ebrahimkhani" userId="31d3ff1a-0aa9-4b17-a9ab-734bf788e67a" providerId="ADAL" clId="{3912D7B2-B873-4238-BEEF-09AC079A218E}" dt="2024-06-30T21:04:02.633" v="2876" actId="478"/>
          <ac:spMkLst>
            <pc:docMk/>
            <pc:sldMk cId="2600855268" sldId="272"/>
            <ac:spMk id="4" creationId="{F3BCEC73-BBD4-CD5C-36B1-FD18CEAA9344}"/>
          </ac:spMkLst>
        </pc:spChg>
        <pc:spChg chg="add del mod">
          <ac:chgData name="Sara Ebrahimkhani" userId="31d3ff1a-0aa9-4b17-a9ab-734bf788e67a" providerId="ADAL" clId="{3912D7B2-B873-4238-BEEF-09AC079A218E}" dt="2024-06-30T21:01:06.117" v="2738" actId="478"/>
          <ac:spMkLst>
            <pc:docMk/>
            <pc:sldMk cId="2600855268" sldId="272"/>
            <ac:spMk id="5" creationId="{1AF0D91E-F621-37AF-3000-4CEC370ABEB4}"/>
          </ac:spMkLst>
        </pc:spChg>
        <pc:spChg chg="add mod">
          <ac:chgData name="Sara Ebrahimkhani" userId="31d3ff1a-0aa9-4b17-a9ab-734bf788e67a" providerId="ADAL" clId="{3912D7B2-B873-4238-BEEF-09AC079A218E}" dt="2024-06-30T21:03:45.895" v="2874" actId="164"/>
          <ac:spMkLst>
            <pc:docMk/>
            <pc:sldMk cId="2600855268" sldId="272"/>
            <ac:spMk id="7" creationId="{897549BB-2503-9406-8168-88C5C8286138}"/>
          </ac:spMkLst>
        </pc:spChg>
        <pc:spChg chg="add mod">
          <ac:chgData name="Sara Ebrahimkhani" userId="31d3ff1a-0aa9-4b17-a9ab-734bf788e67a" providerId="ADAL" clId="{3912D7B2-B873-4238-BEEF-09AC079A218E}" dt="2024-07-02T01:57:47.745" v="10276" actId="1076"/>
          <ac:spMkLst>
            <pc:docMk/>
            <pc:sldMk cId="2600855268" sldId="272"/>
            <ac:spMk id="12" creationId="{10DDEF82-5B6A-A3F4-7480-2D8A44A9E9C2}"/>
          </ac:spMkLst>
        </pc:spChg>
        <pc:spChg chg="add mod">
          <ac:chgData name="Sara Ebrahimkhani" userId="31d3ff1a-0aa9-4b17-a9ab-734bf788e67a" providerId="ADAL" clId="{3912D7B2-B873-4238-BEEF-09AC079A218E}" dt="2024-07-02T01:59:03.435" v="10299" actId="1076"/>
          <ac:spMkLst>
            <pc:docMk/>
            <pc:sldMk cId="2600855268" sldId="272"/>
            <ac:spMk id="16" creationId="{C738E443-D631-0367-DAD5-D1983F7B7523}"/>
          </ac:spMkLst>
        </pc:spChg>
        <pc:spChg chg="add mod">
          <ac:chgData name="Sara Ebrahimkhani" userId="31d3ff1a-0aa9-4b17-a9ab-734bf788e67a" providerId="ADAL" clId="{3912D7B2-B873-4238-BEEF-09AC079A218E}" dt="2024-07-02T01:59:49.309" v="10304" actId="1076"/>
          <ac:spMkLst>
            <pc:docMk/>
            <pc:sldMk cId="2600855268" sldId="272"/>
            <ac:spMk id="18" creationId="{B9912428-A304-8224-BEDA-B44CBA23F5D1}"/>
          </ac:spMkLst>
        </pc:spChg>
        <pc:spChg chg="add mod">
          <ac:chgData name="Sara Ebrahimkhani" userId="31d3ff1a-0aa9-4b17-a9ab-734bf788e67a" providerId="ADAL" clId="{3912D7B2-B873-4238-BEEF-09AC079A218E}" dt="2024-07-02T02:00:04.874" v="10307" actId="1076"/>
          <ac:spMkLst>
            <pc:docMk/>
            <pc:sldMk cId="2600855268" sldId="272"/>
            <ac:spMk id="20" creationId="{4ECC74E8-F077-C921-03E6-49BF2DF5F37B}"/>
          </ac:spMkLst>
        </pc:spChg>
        <pc:grpChg chg="add mod">
          <ac:chgData name="Sara Ebrahimkhani" userId="31d3ff1a-0aa9-4b17-a9ab-734bf788e67a" providerId="ADAL" clId="{3912D7B2-B873-4238-BEEF-09AC079A218E}" dt="2024-07-02T01:57:41.495" v="10275" actId="1038"/>
          <ac:grpSpMkLst>
            <pc:docMk/>
            <pc:sldMk cId="2600855268" sldId="272"/>
            <ac:grpSpMk id="8" creationId="{78FFBCB3-6728-FD77-D1A9-BC5C98FA6B7C}"/>
          </ac:grpSpMkLst>
        </pc:grpChg>
        <pc:picChg chg="add mod">
          <ac:chgData name="Sara Ebrahimkhani" userId="31d3ff1a-0aa9-4b17-a9ab-734bf788e67a" providerId="ADAL" clId="{3912D7B2-B873-4238-BEEF-09AC079A218E}" dt="2024-06-30T20:59:41.424" v="2708"/>
          <ac:picMkLst>
            <pc:docMk/>
            <pc:sldMk cId="2600855268" sldId="272"/>
            <ac:picMk id="6" creationId="{41077980-B64A-F05D-54E7-530EF8657EDC}"/>
          </ac:picMkLst>
        </pc:picChg>
        <pc:picChg chg="del">
          <ac:chgData name="Sara Ebrahimkhani" userId="31d3ff1a-0aa9-4b17-a9ab-734bf788e67a" providerId="ADAL" clId="{3912D7B2-B873-4238-BEEF-09AC079A218E}" dt="2024-06-30T20:52:48.211" v="2587" actId="478"/>
          <ac:picMkLst>
            <pc:docMk/>
            <pc:sldMk cId="2600855268" sldId="272"/>
            <ac:picMk id="9" creationId="{A3ABD88B-DD47-61BF-B1F6-208C77A5B73F}"/>
          </ac:picMkLst>
        </pc:picChg>
        <pc:picChg chg="del">
          <ac:chgData name="Sara Ebrahimkhani" userId="31d3ff1a-0aa9-4b17-a9ab-734bf788e67a" providerId="ADAL" clId="{3912D7B2-B873-4238-BEEF-09AC079A218E}" dt="2024-06-30T20:52:50.164" v="2588" actId="478"/>
          <ac:picMkLst>
            <pc:docMk/>
            <pc:sldMk cId="2600855268" sldId="272"/>
            <ac:picMk id="11" creationId="{6C72FE14-CD4D-CF7F-BFF7-329A5762EFA3}"/>
          </ac:picMkLst>
        </pc:picChg>
        <pc:picChg chg="mod">
          <ac:chgData name="Sara Ebrahimkhani" userId="31d3ff1a-0aa9-4b17-a9ab-734bf788e67a" providerId="ADAL" clId="{3912D7B2-B873-4238-BEEF-09AC079A218E}" dt="2024-07-02T01:53:12.551" v="10169" actId="1038"/>
          <ac:picMkLst>
            <pc:docMk/>
            <pc:sldMk cId="2600855268" sldId="272"/>
            <ac:picMk id="13" creationId="{7BE029AF-3587-0AE7-8710-C3D0A37BD356}"/>
          </ac:picMkLst>
        </pc:picChg>
        <pc:picChg chg="del">
          <ac:chgData name="Sara Ebrahimkhani" userId="31d3ff1a-0aa9-4b17-a9ab-734bf788e67a" providerId="ADAL" clId="{3912D7B2-B873-4238-BEEF-09AC079A218E}" dt="2024-06-30T20:52:52.399" v="2590" actId="478"/>
          <ac:picMkLst>
            <pc:docMk/>
            <pc:sldMk cId="2600855268" sldId="272"/>
            <ac:picMk id="15" creationId="{360CC166-6A91-0F16-135A-69A6B42FA22F}"/>
          </ac:picMkLst>
        </pc:picChg>
      </pc:sldChg>
      <pc:sldChg chg="addSp delSp modSp add mod ord modAnim modNotesTx">
        <pc:chgData name="Sara Ebrahimkhani" userId="31d3ff1a-0aa9-4b17-a9ab-734bf788e67a" providerId="ADAL" clId="{3912D7B2-B873-4238-BEEF-09AC079A218E}" dt="2024-07-02T02:05:36.956" v="10384" actId="1076"/>
        <pc:sldMkLst>
          <pc:docMk/>
          <pc:sldMk cId="4228315938" sldId="273"/>
        </pc:sldMkLst>
        <pc:spChg chg="mod">
          <ac:chgData name="Sara Ebrahimkhani" userId="31d3ff1a-0aa9-4b17-a9ab-734bf788e67a" providerId="ADAL" clId="{3912D7B2-B873-4238-BEEF-09AC079A218E}" dt="2024-06-30T21:00:34.532" v="2726" actId="20577"/>
          <ac:spMkLst>
            <pc:docMk/>
            <pc:sldMk cId="4228315938" sldId="273"/>
            <ac:spMk id="3" creationId="{07A9DA49-74DF-2CD8-7C07-8D1D4A90691C}"/>
          </ac:spMkLst>
        </pc:spChg>
        <pc:spChg chg="del">
          <ac:chgData name="Sara Ebrahimkhani" userId="31d3ff1a-0aa9-4b17-a9ab-734bf788e67a" providerId="ADAL" clId="{3912D7B2-B873-4238-BEEF-09AC079A218E}" dt="2024-06-30T21:03:59.383" v="2875" actId="478"/>
          <ac:spMkLst>
            <pc:docMk/>
            <pc:sldMk cId="4228315938" sldId="273"/>
            <ac:spMk id="4" creationId="{F3BCEC73-BBD4-CD5C-36B1-FD18CEAA9344}"/>
          </ac:spMkLst>
        </pc:spChg>
        <pc:spChg chg="add del mod">
          <ac:chgData name="Sara Ebrahimkhani" userId="31d3ff1a-0aa9-4b17-a9ab-734bf788e67a" providerId="ADAL" clId="{3912D7B2-B873-4238-BEEF-09AC079A218E}" dt="2024-06-30T20:55:28.457" v="2662"/>
          <ac:spMkLst>
            <pc:docMk/>
            <pc:sldMk cId="4228315938" sldId="273"/>
            <ac:spMk id="5" creationId="{FD866DD8-1A51-FA57-26F7-BBAE9F0B3BDD}"/>
          </ac:spMkLst>
        </pc:spChg>
        <pc:spChg chg="add del mod">
          <ac:chgData name="Sara Ebrahimkhani" userId="31d3ff1a-0aa9-4b17-a9ab-734bf788e67a" providerId="ADAL" clId="{3912D7B2-B873-4238-BEEF-09AC079A218E}" dt="2024-06-30T20:59:00.805" v="2704" actId="478"/>
          <ac:spMkLst>
            <pc:docMk/>
            <pc:sldMk cId="4228315938" sldId="273"/>
            <ac:spMk id="6" creationId="{5D65C560-58EE-02EB-E2BC-AC2B3E8023D7}"/>
          </ac:spMkLst>
        </pc:spChg>
        <pc:spChg chg="add del mod">
          <ac:chgData name="Sara Ebrahimkhani" userId="31d3ff1a-0aa9-4b17-a9ab-734bf788e67a" providerId="ADAL" clId="{3912D7B2-B873-4238-BEEF-09AC079A218E}" dt="2024-06-30T21:00:29.983" v="2721"/>
          <ac:spMkLst>
            <pc:docMk/>
            <pc:sldMk cId="4228315938" sldId="273"/>
            <ac:spMk id="7" creationId="{92BDAE39-7B07-E685-BBD2-5926F04CD934}"/>
          </ac:spMkLst>
        </pc:spChg>
        <pc:spChg chg="add mod">
          <ac:chgData name="Sara Ebrahimkhani" userId="31d3ff1a-0aa9-4b17-a9ab-734bf788e67a" providerId="ADAL" clId="{3912D7B2-B873-4238-BEEF-09AC079A218E}" dt="2024-07-02T02:00:35.832" v="10317" actId="1076"/>
          <ac:spMkLst>
            <pc:docMk/>
            <pc:sldMk cId="4228315938" sldId="273"/>
            <ac:spMk id="10" creationId="{79EE2DA6-D296-20E9-C5EC-706E32D688D3}"/>
          </ac:spMkLst>
        </pc:spChg>
        <pc:spChg chg="add mod">
          <ac:chgData name="Sara Ebrahimkhani" userId="31d3ff1a-0aa9-4b17-a9ab-734bf788e67a" providerId="ADAL" clId="{3912D7B2-B873-4238-BEEF-09AC079A218E}" dt="2024-07-02T02:00:54.382" v="10320" actId="1076"/>
          <ac:spMkLst>
            <pc:docMk/>
            <pc:sldMk cId="4228315938" sldId="273"/>
            <ac:spMk id="14" creationId="{E2B7EC73-4AFB-84E2-79AF-B3183C2F9CD0}"/>
          </ac:spMkLst>
        </pc:spChg>
        <pc:spChg chg="add del mod">
          <ac:chgData name="Sara Ebrahimkhani" userId="31d3ff1a-0aa9-4b17-a9ab-734bf788e67a" providerId="ADAL" clId="{3912D7B2-B873-4238-BEEF-09AC079A218E}" dt="2024-07-02T02:05:36.956" v="10384" actId="1076"/>
          <ac:spMkLst>
            <pc:docMk/>
            <pc:sldMk cId="4228315938" sldId="273"/>
            <ac:spMk id="17" creationId="{9C17D730-47D2-D89F-CB02-D0F935672E20}"/>
          </ac:spMkLst>
        </pc:spChg>
        <pc:picChg chg="del">
          <ac:chgData name="Sara Ebrahimkhani" userId="31d3ff1a-0aa9-4b17-a9ab-734bf788e67a" providerId="ADAL" clId="{3912D7B2-B873-4238-BEEF-09AC079A218E}" dt="2024-06-30T20:52:57.714" v="2593" actId="478"/>
          <ac:picMkLst>
            <pc:docMk/>
            <pc:sldMk cId="4228315938" sldId="273"/>
            <ac:picMk id="9" creationId="{A3ABD88B-DD47-61BF-B1F6-208C77A5B73F}"/>
          </ac:picMkLst>
        </pc:picChg>
        <pc:picChg chg="del">
          <ac:chgData name="Sara Ebrahimkhani" userId="31d3ff1a-0aa9-4b17-a9ab-734bf788e67a" providerId="ADAL" clId="{3912D7B2-B873-4238-BEEF-09AC079A218E}" dt="2024-06-30T20:52:56.730" v="2592" actId="478"/>
          <ac:picMkLst>
            <pc:docMk/>
            <pc:sldMk cId="4228315938" sldId="273"/>
            <ac:picMk id="11" creationId="{6C72FE14-CD4D-CF7F-BFF7-329A5762EFA3}"/>
          </ac:picMkLst>
        </pc:picChg>
        <pc:picChg chg="del">
          <ac:chgData name="Sara Ebrahimkhani" userId="31d3ff1a-0aa9-4b17-a9ab-734bf788e67a" providerId="ADAL" clId="{3912D7B2-B873-4238-BEEF-09AC079A218E}" dt="2024-06-30T20:52:56.073" v="2591" actId="478"/>
          <ac:picMkLst>
            <pc:docMk/>
            <pc:sldMk cId="4228315938" sldId="273"/>
            <ac:picMk id="13" creationId="{7BE029AF-3587-0AE7-8710-C3D0A37BD356}"/>
          </ac:picMkLst>
        </pc:picChg>
        <pc:picChg chg="mod">
          <ac:chgData name="Sara Ebrahimkhani" userId="31d3ff1a-0aa9-4b17-a9ab-734bf788e67a" providerId="ADAL" clId="{3912D7B2-B873-4238-BEEF-09AC079A218E}" dt="2024-07-02T02:00:15.449" v="10310" actId="1076"/>
          <ac:picMkLst>
            <pc:docMk/>
            <pc:sldMk cId="4228315938" sldId="273"/>
            <ac:picMk id="15" creationId="{360CC166-6A91-0F16-135A-69A6B42FA22F}"/>
          </ac:picMkLst>
        </pc:picChg>
      </pc:sldChg>
      <pc:sldChg chg="addSp delSp modSp add mod modAnim modNotesTx">
        <pc:chgData name="Sara Ebrahimkhani" userId="31d3ff1a-0aa9-4b17-a9ab-734bf788e67a" providerId="ADAL" clId="{3912D7B2-B873-4238-BEEF-09AC079A218E}" dt="2024-07-02T02:04:08.686" v="10371" actId="1076"/>
        <pc:sldMkLst>
          <pc:docMk/>
          <pc:sldMk cId="1003583059" sldId="274"/>
        </pc:sldMkLst>
        <pc:spChg chg="add del mod">
          <ac:chgData name="Sara Ebrahimkhani" userId="31d3ff1a-0aa9-4b17-a9ab-734bf788e67a" providerId="ADAL" clId="{3912D7B2-B873-4238-BEEF-09AC079A218E}" dt="2024-06-30T20:54:40.941" v="2631" actId="21"/>
          <ac:spMkLst>
            <pc:docMk/>
            <pc:sldMk cId="1003583059" sldId="274"/>
            <ac:spMk id="2" creationId="{E94146C2-E8A9-907E-E1D7-1B2A168000E8}"/>
          </ac:spMkLst>
        </pc:spChg>
        <pc:spChg chg="mod">
          <ac:chgData name="Sara Ebrahimkhani" userId="31d3ff1a-0aa9-4b17-a9ab-734bf788e67a" providerId="ADAL" clId="{3912D7B2-B873-4238-BEEF-09AC079A218E}" dt="2024-06-30T21:00:46.052" v="2730" actId="27636"/>
          <ac:spMkLst>
            <pc:docMk/>
            <pc:sldMk cId="1003583059" sldId="274"/>
            <ac:spMk id="3" creationId="{07A9DA49-74DF-2CD8-7C07-8D1D4A90691C}"/>
          </ac:spMkLst>
        </pc:spChg>
        <pc:spChg chg="del">
          <ac:chgData name="Sara Ebrahimkhani" userId="31d3ff1a-0aa9-4b17-a9ab-734bf788e67a" providerId="ADAL" clId="{3912D7B2-B873-4238-BEEF-09AC079A218E}" dt="2024-06-30T21:04:30.578" v="2881" actId="478"/>
          <ac:spMkLst>
            <pc:docMk/>
            <pc:sldMk cId="1003583059" sldId="274"/>
            <ac:spMk id="4" creationId="{F3BCEC73-BBD4-CD5C-36B1-FD18CEAA9344}"/>
          </ac:spMkLst>
        </pc:spChg>
        <pc:spChg chg="add del mod">
          <ac:chgData name="Sara Ebrahimkhani" userId="31d3ff1a-0aa9-4b17-a9ab-734bf788e67a" providerId="ADAL" clId="{3912D7B2-B873-4238-BEEF-09AC079A218E}" dt="2024-06-30T21:00:26.108" v="2718" actId="478"/>
          <ac:spMkLst>
            <pc:docMk/>
            <pc:sldMk cId="1003583059" sldId="274"/>
            <ac:spMk id="5" creationId="{30AA5A1D-1C66-C923-16A3-D14FD98166B8}"/>
          </ac:spMkLst>
        </pc:spChg>
        <pc:spChg chg="add mod">
          <ac:chgData name="Sara Ebrahimkhani" userId="31d3ff1a-0aa9-4b17-a9ab-734bf788e67a" providerId="ADAL" clId="{3912D7B2-B873-4238-BEEF-09AC079A218E}" dt="2024-06-30T20:56:14.529" v="2679"/>
          <ac:spMkLst>
            <pc:docMk/>
            <pc:sldMk cId="1003583059" sldId="274"/>
            <ac:spMk id="6" creationId="{CBDF8D6A-8AC0-5390-6B4E-32B2E3779780}"/>
          </ac:spMkLst>
        </pc:spChg>
        <pc:spChg chg="add mod">
          <ac:chgData name="Sara Ebrahimkhani" userId="31d3ff1a-0aa9-4b17-a9ab-734bf788e67a" providerId="ADAL" clId="{3912D7B2-B873-4238-BEEF-09AC079A218E}" dt="2024-07-02T01:54:51.450" v="10211" actId="14100"/>
          <ac:spMkLst>
            <pc:docMk/>
            <pc:sldMk cId="1003583059" sldId="274"/>
            <ac:spMk id="7" creationId="{7EAB7A31-5A2D-6CE4-C903-2C9D72576371}"/>
          </ac:spMkLst>
        </pc:spChg>
        <pc:spChg chg="add mod">
          <ac:chgData name="Sara Ebrahimkhani" userId="31d3ff1a-0aa9-4b17-a9ab-734bf788e67a" providerId="ADAL" clId="{3912D7B2-B873-4238-BEEF-09AC079A218E}" dt="2024-07-02T02:04:04.434" v="10369" actId="1076"/>
          <ac:spMkLst>
            <pc:docMk/>
            <pc:sldMk cId="1003583059" sldId="274"/>
            <ac:spMk id="8" creationId="{6365B5A3-63CB-EB4B-81C8-FDC1F417BC10}"/>
          </ac:spMkLst>
        </pc:spChg>
        <pc:spChg chg="add mod">
          <ac:chgData name="Sara Ebrahimkhani" userId="31d3ff1a-0aa9-4b17-a9ab-734bf788e67a" providerId="ADAL" clId="{3912D7B2-B873-4238-BEEF-09AC079A218E}" dt="2024-07-02T02:04:08.686" v="10371" actId="1076"/>
          <ac:spMkLst>
            <pc:docMk/>
            <pc:sldMk cId="1003583059" sldId="274"/>
            <ac:spMk id="12" creationId="{B6F18A39-83E7-875E-B350-AEADCCEEF2AF}"/>
          </ac:spMkLst>
        </pc:spChg>
        <pc:picChg chg="del">
          <ac:chgData name="Sara Ebrahimkhani" userId="31d3ff1a-0aa9-4b17-a9ab-734bf788e67a" providerId="ADAL" clId="{3912D7B2-B873-4238-BEEF-09AC079A218E}" dt="2024-06-30T20:52:41.443" v="2583" actId="478"/>
          <ac:picMkLst>
            <pc:docMk/>
            <pc:sldMk cId="1003583059" sldId="274"/>
            <ac:picMk id="9" creationId="{A3ABD88B-DD47-61BF-B1F6-208C77A5B73F}"/>
          </ac:picMkLst>
        </pc:picChg>
        <pc:picChg chg="mod">
          <ac:chgData name="Sara Ebrahimkhani" userId="31d3ff1a-0aa9-4b17-a9ab-734bf788e67a" providerId="ADAL" clId="{3912D7B2-B873-4238-BEEF-09AC079A218E}" dt="2024-07-02T01:52:52.888" v="10108" actId="1076"/>
          <ac:picMkLst>
            <pc:docMk/>
            <pc:sldMk cId="1003583059" sldId="274"/>
            <ac:picMk id="11" creationId="{6C72FE14-CD4D-CF7F-BFF7-329A5762EFA3}"/>
          </ac:picMkLst>
        </pc:picChg>
        <pc:picChg chg="del">
          <ac:chgData name="Sara Ebrahimkhani" userId="31d3ff1a-0aa9-4b17-a9ab-734bf788e67a" providerId="ADAL" clId="{3912D7B2-B873-4238-BEEF-09AC079A218E}" dt="2024-06-30T20:52:39.552" v="2581" actId="478"/>
          <ac:picMkLst>
            <pc:docMk/>
            <pc:sldMk cId="1003583059" sldId="274"/>
            <ac:picMk id="13" creationId="{7BE029AF-3587-0AE7-8710-C3D0A37BD356}"/>
          </ac:picMkLst>
        </pc:picChg>
        <pc:picChg chg="del">
          <ac:chgData name="Sara Ebrahimkhani" userId="31d3ff1a-0aa9-4b17-a9ab-734bf788e67a" providerId="ADAL" clId="{3912D7B2-B873-4238-BEEF-09AC079A218E}" dt="2024-06-30T20:52:40.785" v="2582" actId="478"/>
          <ac:picMkLst>
            <pc:docMk/>
            <pc:sldMk cId="1003583059" sldId="274"/>
            <ac:picMk id="15" creationId="{360CC166-6A91-0F16-135A-69A6B42FA22F}"/>
          </ac:picMkLst>
        </pc:picChg>
      </pc:sldChg>
      <pc:sldChg chg="new del">
        <pc:chgData name="Sara Ebrahimkhani" userId="31d3ff1a-0aa9-4b17-a9ab-734bf788e67a" providerId="ADAL" clId="{3912D7B2-B873-4238-BEEF-09AC079A218E}" dt="2024-06-30T21:08:30.888" v="2907" actId="47"/>
        <pc:sldMkLst>
          <pc:docMk/>
          <pc:sldMk cId="524208802" sldId="275"/>
        </pc:sldMkLst>
      </pc:sldChg>
      <pc:sldChg chg="addSp delSp modSp add mod ord modShow">
        <pc:chgData name="Sara Ebrahimkhani" userId="31d3ff1a-0aa9-4b17-a9ab-734bf788e67a" providerId="ADAL" clId="{3912D7B2-B873-4238-BEEF-09AC079A218E}" dt="2024-07-02T02:05:49.885" v="10385" actId="729"/>
        <pc:sldMkLst>
          <pc:docMk/>
          <pc:sldMk cId="2292696025" sldId="276"/>
        </pc:sldMkLst>
        <pc:spChg chg="add mod">
          <ac:chgData name="Sara Ebrahimkhani" userId="31d3ff1a-0aa9-4b17-a9ab-734bf788e67a" providerId="ADAL" clId="{3912D7B2-B873-4238-BEEF-09AC079A218E}" dt="2024-07-01T14:05:19.137" v="8041" actId="20577"/>
          <ac:spMkLst>
            <pc:docMk/>
            <pc:sldMk cId="2292696025" sldId="276"/>
            <ac:spMk id="2" creationId="{B5722F71-F04B-4426-C503-C74B9BC0F64B}"/>
          </ac:spMkLst>
        </pc:spChg>
        <pc:spChg chg="mod">
          <ac:chgData name="Sara Ebrahimkhani" userId="31d3ff1a-0aa9-4b17-a9ab-734bf788e67a" providerId="ADAL" clId="{3912D7B2-B873-4238-BEEF-09AC079A218E}" dt="2024-07-01T14:04:57.603" v="7993" actId="20577"/>
          <ac:spMkLst>
            <pc:docMk/>
            <pc:sldMk cId="2292696025" sldId="276"/>
            <ac:spMk id="3" creationId="{07A9DA49-74DF-2CD8-7C07-8D1D4A90691C}"/>
          </ac:spMkLst>
        </pc:spChg>
        <pc:spChg chg="del mod">
          <ac:chgData name="Sara Ebrahimkhani" userId="31d3ff1a-0aa9-4b17-a9ab-734bf788e67a" providerId="ADAL" clId="{3912D7B2-B873-4238-BEEF-09AC079A218E}" dt="2024-07-01T14:05:01.995" v="7994" actId="478"/>
          <ac:spMkLst>
            <pc:docMk/>
            <pc:sldMk cId="2292696025" sldId="276"/>
            <ac:spMk id="4" creationId="{F3BCEC73-BBD4-CD5C-36B1-FD18CEAA9344}"/>
          </ac:spMkLst>
        </pc:spChg>
        <pc:spChg chg="add del mod">
          <ac:chgData name="Sara Ebrahimkhani" userId="31d3ff1a-0aa9-4b17-a9ab-734bf788e67a" providerId="ADAL" clId="{3912D7B2-B873-4238-BEEF-09AC079A218E}" dt="2024-07-02T02:02:47.449" v="10358" actId="478"/>
          <ac:spMkLst>
            <pc:docMk/>
            <pc:sldMk cId="2292696025" sldId="276"/>
            <ac:spMk id="5" creationId="{F9BB4F09-EDFB-AE03-2E45-310CCED3F5F4}"/>
          </ac:spMkLst>
        </pc:spChg>
        <pc:picChg chg="del">
          <ac:chgData name="Sara Ebrahimkhani" userId="31d3ff1a-0aa9-4b17-a9ab-734bf788e67a" providerId="ADAL" clId="{3912D7B2-B873-4238-BEEF-09AC079A218E}" dt="2024-06-30T21:08:09.584" v="2893" actId="478"/>
          <ac:picMkLst>
            <pc:docMk/>
            <pc:sldMk cId="2292696025" sldId="276"/>
            <ac:picMk id="9" creationId="{A3ABD88B-DD47-61BF-B1F6-208C77A5B73F}"/>
          </ac:picMkLst>
        </pc:picChg>
      </pc:sldChg>
      <pc:sldChg chg="new del">
        <pc:chgData name="Sara Ebrahimkhani" userId="31d3ff1a-0aa9-4b17-a9ab-734bf788e67a" providerId="ADAL" clId="{3912D7B2-B873-4238-BEEF-09AC079A218E}" dt="2024-06-30T21:54:00.986" v="2987" actId="47"/>
        <pc:sldMkLst>
          <pc:docMk/>
          <pc:sldMk cId="2488071513" sldId="277"/>
        </pc:sldMkLst>
      </pc:sldChg>
      <pc:sldChg chg="new del">
        <pc:chgData name="Sara Ebrahimkhani" userId="31d3ff1a-0aa9-4b17-a9ab-734bf788e67a" providerId="ADAL" clId="{3912D7B2-B873-4238-BEEF-09AC079A218E}" dt="2024-06-30T21:54:05.252" v="2988" actId="47"/>
        <pc:sldMkLst>
          <pc:docMk/>
          <pc:sldMk cId="1623407533" sldId="278"/>
        </pc:sldMkLst>
      </pc:sldChg>
      <pc:sldChg chg="addSp delSp modSp new del mod ord">
        <pc:chgData name="Sara Ebrahimkhani" userId="31d3ff1a-0aa9-4b17-a9ab-734bf788e67a" providerId="ADAL" clId="{3912D7B2-B873-4238-BEEF-09AC079A218E}" dt="2024-06-30T22:04:02.965" v="3229" actId="47"/>
        <pc:sldMkLst>
          <pc:docMk/>
          <pc:sldMk cId="2373771697" sldId="279"/>
        </pc:sldMkLst>
        <pc:spChg chg="del mod">
          <ac:chgData name="Sara Ebrahimkhani" userId="31d3ff1a-0aa9-4b17-a9ab-734bf788e67a" providerId="ADAL" clId="{3912D7B2-B873-4238-BEEF-09AC079A218E}" dt="2024-06-30T22:02:49.824" v="3184" actId="478"/>
          <ac:spMkLst>
            <pc:docMk/>
            <pc:sldMk cId="2373771697" sldId="279"/>
            <ac:spMk id="2" creationId="{805DADE5-54DA-6B69-F9B1-4F2E372772AE}"/>
          </ac:spMkLst>
        </pc:spChg>
        <pc:spChg chg="add mod">
          <ac:chgData name="Sara Ebrahimkhani" userId="31d3ff1a-0aa9-4b17-a9ab-734bf788e67a" providerId="ADAL" clId="{3912D7B2-B873-4238-BEEF-09AC079A218E}" dt="2024-06-30T22:03:54.098" v="3224" actId="27636"/>
          <ac:spMkLst>
            <pc:docMk/>
            <pc:sldMk cId="2373771697" sldId="279"/>
            <ac:spMk id="3" creationId="{7E08C6FC-33C5-E9AF-2614-247194A0696C}"/>
          </ac:spMkLst>
        </pc:spChg>
        <pc:spChg chg="add del mod">
          <ac:chgData name="Sara Ebrahimkhani" userId="31d3ff1a-0aa9-4b17-a9ab-734bf788e67a" providerId="ADAL" clId="{3912D7B2-B873-4238-BEEF-09AC079A218E}" dt="2024-06-30T22:03:13.001" v="3193" actId="478"/>
          <ac:spMkLst>
            <pc:docMk/>
            <pc:sldMk cId="2373771697" sldId="279"/>
            <ac:spMk id="5" creationId="{E19352A8-AC5F-04B8-2441-A86E987D8E0C}"/>
          </ac:spMkLst>
        </pc:spChg>
        <pc:spChg chg="add mod">
          <ac:chgData name="Sara Ebrahimkhani" userId="31d3ff1a-0aa9-4b17-a9ab-734bf788e67a" providerId="ADAL" clId="{3912D7B2-B873-4238-BEEF-09AC079A218E}" dt="2024-06-30T22:03:14.924" v="3194" actId="1076"/>
          <ac:spMkLst>
            <pc:docMk/>
            <pc:sldMk cId="2373771697" sldId="279"/>
            <ac:spMk id="7" creationId="{AB00D3ED-D3A5-BC32-C542-35C68C9C09CB}"/>
          </ac:spMkLst>
        </pc:spChg>
      </pc:sldChg>
      <pc:sldChg chg="addSp modSp new del mod ord">
        <pc:chgData name="Sara Ebrahimkhani" userId="31d3ff1a-0aa9-4b17-a9ab-734bf788e67a" providerId="ADAL" clId="{3912D7B2-B873-4238-BEEF-09AC079A218E}" dt="2024-06-30T22:04:29.973" v="3240" actId="47"/>
        <pc:sldMkLst>
          <pc:docMk/>
          <pc:sldMk cId="3207105492" sldId="280"/>
        </pc:sldMkLst>
        <pc:spChg chg="mod">
          <ac:chgData name="Sara Ebrahimkhani" userId="31d3ff1a-0aa9-4b17-a9ab-734bf788e67a" providerId="ADAL" clId="{3912D7B2-B873-4238-BEEF-09AC079A218E}" dt="2024-06-30T22:02:27.926" v="3178" actId="1076"/>
          <ac:spMkLst>
            <pc:docMk/>
            <pc:sldMk cId="3207105492" sldId="280"/>
            <ac:spMk id="2" creationId="{2D8F2D6F-0912-58CE-EC3F-AD3AE48C08E1}"/>
          </ac:spMkLst>
        </pc:spChg>
        <pc:spChg chg="add mod">
          <ac:chgData name="Sara Ebrahimkhani" userId="31d3ff1a-0aa9-4b17-a9ab-734bf788e67a" providerId="ADAL" clId="{3912D7B2-B873-4238-BEEF-09AC079A218E}" dt="2024-06-30T22:02:28.785" v="3179"/>
          <ac:spMkLst>
            <pc:docMk/>
            <pc:sldMk cId="3207105492" sldId="280"/>
            <ac:spMk id="3" creationId="{A5C42897-27E7-CA16-9A59-2FF3E2E82330}"/>
          </ac:spMkLst>
        </pc:spChg>
      </pc:sldChg>
      <pc:sldChg chg="addSp modSp add del mod">
        <pc:chgData name="Sara Ebrahimkhani" userId="31d3ff1a-0aa9-4b17-a9ab-734bf788e67a" providerId="ADAL" clId="{3912D7B2-B873-4238-BEEF-09AC079A218E}" dt="2024-06-30T22:04:31.115" v="3241" actId="47"/>
        <pc:sldMkLst>
          <pc:docMk/>
          <pc:sldMk cId="3374893804" sldId="281"/>
        </pc:sldMkLst>
        <pc:spChg chg="mod">
          <ac:chgData name="Sara Ebrahimkhani" userId="31d3ff1a-0aa9-4b17-a9ab-734bf788e67a" providerId="ADAL" clId="{3912D7B2-B873-4238-BEEF-09AC079A218E}" dt="2024-06-30T22:02:30.946" v="3180" actId="1076"/>
          <ac:spMkLst>
            <pc:docMk/>
            <pc:sldMk cId="3374893804" sldId="281"/>
            <ac:spMk id="2" creationId="{2D8F2D6F-0912-58CE-EC3F-AD3AE48C08E1}"/>
          </ac:spMkLst>
        </pc:spChg>
        <pc:spChg chg="add mod">
          <ac:chgData name="Sara Ebrahimkhani" userId="31d3ff1a-0aa9-4b17-a9ab-734bf788e67a" providerId="ADAL" clId="{3912D7B2-B873-4238-BEEF-09AC079A218E}" dt="2024-06-30T22:02:31.864" v="3181"/>
          <ac:spMkLst>
            <pc:docMk/>
            <pc:sldMk cId="3374893804" sldId="281"/>
            <ac:spMk id="3" creationId="{6CD03A5C-AEA0-7F26-F625-F85291EF6D7F}"/>
          </ac:spMkLst>
        </pc:spChg>
      </pc:sldChg>
      <pc:sldChg chg="addSp modSp new del mod ord">
        <pc:chgData name="Sara Ebrahimkhani" userId="31d3ff1a-0aa9-4b17-a9ab-734bf788e67a" providerId="ADAL" clId="{3912D7B2-B873-4238-BEEF-09AC079A218E}" dt="2024-06-30T22:04:27.552" v="3239" actId="47"/>
        <pc:sldMkLst>
          <pc:docMk/>
          <pc:sldMk cId="2208924541" sldId="282"/>
        </pc:sldMkLst>
        <pc:spChg chg="mod">
          <ac:chgData name="Sara Ebrahimkhani" userId="31d3ff1a-0aa9-4b17-a9ab-734bf788e67a" providerId="ADAL" clId="{3912D7B2-B873-4238-BEEF-09AC079A218E}" dt="2024-06-30T22:02:24.241" v="3176" actId="1076"/>
          <ac:spMkLst>
            <pc:docMk/>
            <pc:sldMk cId="2208924541" sldId="282"/>
            <ac:spMk id="2" creationId="{ED47A6EB-E55F-EB4E-4FC0-92DC321B9500}"/>
          </ac:spMkLst>
        </pc:spChg>
        <pc:spChg chg="add mod">
          <ac:chgData name="Sara Ebrahimkhani" userId="31d3ff1a-0aa9-4b17-a9ab-734bf788e67a" providerId="ADAL" clId="{3912D7B2-B873-4238-BEEF-09AC079A218E}" dt="2024-06-30T22:02:25.128" v="3177"/>
          <ac:spMkLst>
            <pc:docMk/>
            <pc:sldMk cId="2208924541" sldId="282"/>
            <ac:spMk id="3" creationId="{12F6FF21-646B-4A74-7EBB-85D2928D124F}"/>
          </ac:spMkLst>
        </pc:spChg>
      </pc:sldChg>
      <pc:sldChg chg="addSp modSp add del mod ord">
        <pc:chgData name="Sara Ebrahimkhani" userId="31d3ff1a-0aa9-4b17-a9ab-734bf788e67a" providerId="ADAL" clId="{3912D7B2-B873-4238-BEEF-09AC079A218E}" dt="2024-06-30T22:04:10.141" v="3230" actId="47"/>
        <pc:sldMkLst>
          <pc:docMk/>
          <pc:sldMk cId="642858096" sldId="283"/>
        </pc:sldMkLst>
        <pc:spChg chg="mod">
          <ac:chgData name="Sara Ebrahimkhani" userId="31d3ff1a-0aa9-4b17-a9ab-734bf788e67a" providerId="ADAL" clId="{3912D7B2-B873-4238-BEEF-09AC079A218E}" dt="2024-06-30T22:02:19.394" v="3174" actId="1076"/>
          <ac:spMkLst>
            <pc:docMk/>
            <pc:sldMk cId="642858096" sldId="283"/>
            <ac:spMk id="2" creationId="{ED47A6EB-E55F-EB4E-4FC0-92DC321B9500}"/>
          </ac:spMkLst>
        </pc:spChg>
        <pc:spChg chg="add mod">
          <ac:chgData name="Sara Ebrahimkhani" userId="31d3ff1a-0aa9-4b17-a9ab-734bf788e67a" providerId="ADAL" clId="{3912D7B2-B873-4238-BEEF-09AC079A218E}" dt="2024-06-30T22:02:20.254" v="3175"/>
          <ac:spMkLst>
            <pc:docMk/>
            <pc:sldMk cId="642858096" sldId="283"/>
            <ac:spMk id="3" creationId="{49E63ADC-425F-6064-FE7D-5EC071B0A4EC}"/>
          </ac:spMkLst>
        </pc:spChg>
      </pc:sldChg>
      <pc:sldChg chg="addSp delSp modSp add mod ord modNotesTx">
        <pc:chgData name="Sara Ebrahimkhani" userId="31d3ff1a-0aa9-4b17-a9ab-734bf788e67a" providerId="ADAL" clId="{3912D7B2-B873-4238-BEEF-09AC079A218E}" dt="2024-07-02T02:50:40.769" v="10386" actId="12"/>
        <pc:sldMkLst>
          <pc:docMk/>
          <pc:sldMk cId="284495441" sldId="284"/>
        </pc:sldMkLst>
        <pc:spChg chg="del">
          <ac:chgData name="Sara Ebrahimkhani" userId="31d3ff1a-0aa9-4b17-a9ab-734bf788e67a" providerId="ADAL" clId="{3912D7B2-B873-4238-BEEF-09AC079A218E}" dt="2024-06-30T22:03:34.599" v="3217" actId="478"/>
          <ac:spMkLst>
            <pc:docMk/>
            <pc:sldMk cId="284495441" sldId="284"/>
            <ac:spMk id="2" creationId="{869EE17C-C31A-E7DD-2BA9-E15F101071F7}"/>
          </ac:spMkLst>
        </pc:spChg>
        <pc:spChg chg="mod">
          <ac:chgData name="Sara Ebrahimkhani" userId="31d3ff1a-0aa9-4b17-a9ab-734bf788e67a" providerId="ADAL" clId="{3912D7B2-B873-4238-BEEF-09AC079A218E}" dt="2024-07-01T13:12:52.065" v="7490" actId="5793"/>
          <ac:spMkLst>
            <pc:docMk/>
            <pc:sldMk cId="284495441" sldId="284"/>
            <ac:spMk id="3" creationId="{07A9DA49-74DF-2CD8-7C07-8D1D4A90691C}"/>
          </ac:spMkLst>
        </pc:spChg>
        <pc:spChg chg="del">
          <ac:chgData name="Sara Ebrahimkhani" userId="31d3ff1a-0aa9-4b17-a9ab-734bf788e67a" providerId="ADAL" clId="{3912D7B2-B873-4238-BEEF-09AC079A218E}" dt="2024-06-30T22:03:33.942" v="3216" actId="478"/>
          <ac:spMkLst>
            <pc:docMk/>
            <pc:sldMk cId="284495441" sldId="284"/>
            <ac:spMk id="4" creationId="{459BE892-C99A-6BC5-81E3-08BDAF612FB9}"/>
          </ac:spMkLst>
        </pc:spChg>
        <pc:spChg chg="add del mod">
          <ac:chgData name="Sara Ebrahimkhani" userId="31d3ff1a-0aa9-4b17-a9ab-734bf788e67a" providerId="ADAL" clId="{3912D7B2-B873-4238-BEEF-09AC079A218E}" dt="2024-07-01T12:41:56.344" v="6796" actId="478"/>
          <ac:spMkLst>
            <pc:docMk/>
            <pc:sldMk cId="284495441" sldId="284"/>
            <ac:spMk id="5" creationId="{97D6C295-F089-F117-3F26-BB945EA64D42}"/>
          </ac:spMkLst>
        </pc:spChg>
        <pc:spChg chg="add mod">
          <ac:chgData name="Sara Ebrahimkhani" userId="31d3ff1a-0aa9-4b17-a9ab-734bf788e67a" providerId="ADAL" clId="{3912D7B2-B873-4238-BEEF-09AC079A218E}" dt="2024-07-02T02:50:40.769" v="10386" actId="12"/>
          <ac:spMkLst>
            <pc:docMk/>
            <pc:sldMk cId="284495441" sldId="284"/>
            <ac:spMk id="6" creationId="{5224663D-6CF0-4231-DC3E-D9AA83F527AD}"/>
          </ac:spMkLst>
        </pc:spChg>
        <pc:spChg chg="add del">
          <ac:chgData name="Sara Ebrahimkhani" userId="31d3ff1a-0aa9-4b17-a9ab-734bf788e67a" providerId="ADAL" clId="{3912D7B2-B873-4238-BEEF-09AC079A218E}" dt="2024-07-01T05:11:11.824" v="6454" actId="22"/>
          <ac:spMkLst>
            <pc:docMk/>
            <pc:sldMk cId="284495441" sldId="284"/>
            <ac:spMk id="8" creationId="{51BDB1F2-4256-0A64-5758-B39B70ED4D2D}"/>
          </ac:spMkLst>
        </pc:spChg>
        <pc:spChg chg="add">
          <ac:chgData name="Sara Ebrahimkhani" userId="31d3ff1a-0aa9-4b17-a9ab-734bf788e67a" providerId="ADAL" clId="{3912D7B2-B873-4238-BEEF-09AC079A218E}" dt="2024-07-01T12:55:51.307" v="7413"/>
          <ac:spMkLst>
            <pc:docMk/>
            <pc:sldMk cId="284495441" sldId="284"/>
            <ac:spMk id="9" creationId="{B7B05467-C922-78E3-1BB7-FB3518B30D7E}"/>
          </ac:spMkLst>
        </pc:spChg>
        <pc:picChg chg="add del mod">
          <ac:chgData name="Sara Ebrahimkhani" userId="31d3ff1a-0aa9-4b17-a9ab-734bf788e67a" providerId="ADAL" clId="{3912D7B2-B873-4238-BEEF-09AC079A218E}" dt="2024-07-01T13:11:28.045" v="7474" actId="478"/>
          <ac:picMkLst>
            <pc:docMk/>
            <pc:sldMk cId="284495441" sldId="284"/>
            <ac:picMk id="10" creationId="{93DAB02B-7717-717C-773E-1F326C48CA24}"/>
          </ac:picMkLst>
        </pc:picChg>
        <pc:picChg chg="add del mod">
          <ac:chgData name="Sara Ebrahimkhani" userId="31d3ff1a-0aa9-4b17-a9ab-734bf788e67a" providerId="ADAL" clId="{3912D7B2-B873-4238-BEEF-09AC079A218E}" dt="2024-07-01T13:12:42.203" v="7481" actId="478"/>
          <ac:picMkLst>
            <pc:docMk/>
            <pc:sldMk cId="284495441" sldId="284"/>
            <ac:picMk id="11" creationId="{A28AF9BC-9A55-0E92-F62A-18829A033C51}"/>
          </ac:picMkLst>
        </pc:picChg>
        <pc:picChg chg="add del mod">
          <ac:chgData name="Sara Ebrahimkhani" userId="31d3ff1a-0aa9-4b17-a9ab-734bf788e67a" providerId="ADAL" clId="{3912D7B2-B873-4238-BEEF-09AC079A218E}" dt="2024-07-01T13:07:59.865" v="7467" actId="478"/>
          <ac:picMkLst>
            <pc:docMk/>
            <pc:sldMk cId="284495441" sldId="284"/>
            <ac:picMk id="12" creationId="{F70F735E-577D-FB2D-0EC0-20268B7B28BC}"/>
          </ac:picMkLst>
        </pc:picChg>
      </pc:sldChg>
      <pc:sldChg chg="new del">
        <pc:chgData name="Sara Ebrahimkhani" userId="31d3ff1a-0aa9-4b17-a9ab-734bf788e67a" providerId="ADAL" clId="{3912D7B2-B873-4238-BEEF-09AC079A218E}" dt="2024-06-30T22:03:01.984" v="3186" actId="47"/>
        <pc:sldMkLst>
          <pc:docMk/>
          <pc:sldMk cId="1008984924" sldId="284"/>
        </pc:sldMkLst>
      </pc:sldChg>
      <pc:sldChg chg="addSp delSp modSp add mod ord modNotesTx">
        <pc:chgData name="Sara Ebrahimkhani" userId="31d3ff1a-0aa9-4b17-a9ab-734bf788e67a" providerId="ADAL" clId="{3912D7B2-B873-4238-BEEF-09AC079A218E}" dt="2024-07-02T01:15:19.162" v="9534" actId="20577"/>
        <pc:sldMkLst>
          <pc:docMk/>
          <pc:sldMk cId="198582098" sldId="285"/>
        </pc:sldMkLst>
        <pc:spChg chg="add del mod">
          <ac:chgData name="Sara Ebrahimkhani" userId="31d3ff1a-0aa9-4b17-a9ab-734bf788e67a" providerId="ADAL" clId="{3912D7B2-B873-4238-BEEF-09AC079A218E}" dt="2024-06-30T23:32:05.468" v="4359" actId="478"/>
          <ac:spMkLst>
            <pc:docMk/>
            <pc:sldMk cId="198582098" sldId="285"/>
            <ac:spMk id="2" creationId="{4648DA67-3E58-E116-DBB0-3FCDEBAB6AFF}"/>
          </ac:spMkLst>
        </pc:spChg>
        <pc:spChg chg="mod">
          <ac:chgData name="Sara Ebrahimkhani" userId="31d3ff1a-0aa9-4b17-a9ab-734bf788e67a" providerId="ADAL" clId="{3912D7B2-B873-4238-BEEF-09AC079A218E}" dt="2024-06-30T23:32:51.561" v="4376" actId="20577"/>
          <ac:spMkLst>
            <pc:docMk/>
            <pc:sldMk cId="198582098" sldId="285"/>
            <ac:spMk id="3" creationId="{07A9DA49-74DF-2CD8-7C07-8D1D4A90691C}"/>
          </ac:spMkLst>
        </pc:spChg>
        <pc:spChg chg="add del mod">
          <ac:chgData name="Sara Ebrahimkhani" userId="31d3ff1a-0aa9-4b17-a9ab-734bf788e67a" providerId="ADAL" clId="{3912D7B2-B873-4238-BEEF-09AC079A218E}" dt="2024-07-02T01:10:28.306" v="9458" actId="478"/>
          <ac:spMkLst>
            <pc:docMk/>
            <pc:sldMk cId="198582098" sldId="285"/>
            <ac:spMk id="6" creationId="{7158896B-87AA-720B-B152-3746C3504C24}"/>
          </ac:spMkLst>
        </pc:spChg>
        <pc:spChg chg="add del mod">
          <ac:chgData name="Sara Ebrahimkhani" userId="31d3ff1a-0aa9-4b17-a9ab-734bf788e67a" providerId="ADAL" clId="{3912D7B2-B873-4238-BEEF-09AC079A218E}" dt="2024-07-02T01:02:47.658" v="9386" actId="478"/>
          <ac:spMkLst>
            <pc:docMk/>
            <pc:sldMk cId="198582098" sldId="285"/>
            <ac:spMk id="7" creationId="{DF999F64-F574-18D0-D386-4EFEFD33688B}"/>
          </ac:spMkLst>
        </pc:spChg>
        <pc:spChg chg="add del mod">
          <ac:chgData name="Sara Ebrahimkhani" userId="31d3ff1a-0aa9-4b17-a9ab-734bf788e67a" providerId="ADAL" clId="{3912D7B2-B873-4238-BEEF-09AC079A218E}" dt="2024-07-02T01:08:35.058" v="9430" actId="21"/>
          <ac:spMkLst>
            <pc:docMk/>
            <pc:sldMk cId="198582098" sldId="285"/>
            <ac:spMk id="9" creationId="{6C7DC638-121B-C5C0-6398-EB5EF4891C7F}"/>
          </ac:spMkLst>
        </pc:spChg>
        <pc:spChg chg="add del mod">
          <ac:chgData name="Sara Ebrahimkhani" userId="31d3ff1a-0aa9-4b17-a9ab-734bf788e67a" providerId="ADAL" clId="{3912D7B2-B873-4238-BEEF-09AC079A218E}" dt="2024-07-02T01:08:29.351" v="9428" actId="478"/>
          <ac:spMkLst>
            <pc:docMk/>
            <pc:sldMk cId="198582098" sldId="285"/>
            <ac:spMk id="11" creationId="{13830E49-8C7E-9A17-97E6-CBD6EF7D87AD}"/>
          </ac:spMkLst>
        </pc:spChg>
        <pc:spChg chg="add mod">
          <ac:chgData name="Sara Ebrahimkhani" userId="31d3ff1a-0aa9-4b17-a9ab-734bf788e67a" providerId="ADAL" clId="{3912D7B2-B873-4238-BEEF-09AC079A218E}" dt="2024-07-02T01:15:09.818" v="9532" actId="6549"/>
          <ac:spMkLst>
            <pc:docMk/>
            <pc:sldMk cId="198582098" sldId="285"/>
            <ac:spMk id="13" creationId="{AC0ECCA3-E6CD-6A8E-4D9E-97D969627704}"/>
          </ac:spMkLst>
        </pc:spChg>
        <pc:spChg chg="add del mod">
          <ac:chgData name="Sara Ebrahimkhani" userId="31d3ff1a-0aa9-4b17-a9ab-734bf788e67a" providerId="ADAL" clId="{3912D7B2-B873-4238-BEEF-09AC079A218E}" dt="2024-07-02T01:13:00.880" v="9479"/>
          <ac:spMkLst>
            <pc:docMk/>
            <pc:sldMk cId="198582098" sldId="285"/>
            <ac:spMk id="15" creationId="{134673A4-D698-4A53-02CE-34EF119A7514}"/>
          </ac:spMkLst>
        </pc:spChg>
        <pc:spChg chg="add del">
          <ac:chgData name="Sara Ebrahimkhani" userId="31d3ff1a-0aa9-4b17-a9ab-734bf788e67a" providerId="ADAL" clId="{3912D7B2-B873-4238-BEEF-09AC079A218E}" dt="2024-07-02T01:12:41.683" v="9468" actId="22"/>
          <ac:spMkLst>
            <pc:docMk/>
            <pc:sldMk cId="198582098" sldId="285"/>
            <ac:spMk id="17" creationId="{E28BBE57-CAB6-BD3A-2717-0A5CE425E829}"/>
          </ac:spMkLst>
        </pc:spChg>
        <pc:spChg chg="add del mod">
          <ac:chgData name="Sara Ebrahimkhani" userId="31d3ff1a-0aa9-4b17-a9ab-734bf788e67a" providerId="ADAL" clId="{3912D7B2-B873-4238-BEEF-09AC079A218E}" dt="2024-07-02T01:13:08.847" v="9483"/>
          <ac:spMkLst>
            <pc:docMk/>
            <pc:sldMk cId="198582098" sldId="285"/>
            <ac:spMk id="19" creationId="{16813AFC-7690-77E3-39DF-49A40CB30290}"/>
          </ac:spMkLst>
        </pc:spChg>
        <pc:picChg chg="add mod">
          <ac:chgData name="Sara Ebrahimkhani" userId="31d3ff1a-0aa9-4b17-a9ab-734bf788e67a" providerId="ADAL" clId="{3912D7B2-B873-4238-BEEF-09AC079A218E}" dt="2024-06-30T23:32:11.784" v="4360" actId="1076"/>
          <ac:picMkLst>
            <pc:docMk/>
            <pc:sldMk cId="198582098" sldId="285"/>
            <ac:picMk id="5" creationId="{89DBD8A9-4FC3-0625-F0A4-E163180C2C02}"/>
          </ac:picMkLst>
        </pc:picChg>
      </pc:sldChg>
      <pc:sldChg chg="addSp modSp add del mod">
        <pc:chgData name="Sara Ebrahimkhani" userId="31d3ff1a-0aa9-4b17-a9ab-734bf788e67a" providerId="ADAL" clId="{3912D7B2-B873-4238-BEEF-09AC079A218E}" dt="2024-06-30T22:13:07.921" v="3440" actId="47"/>
        <pc:sldMkLst>
          <pc:docMk/>
          <pc:sldMk cId="1695193327" sldId="286"/>
        </pc:sldMkLst>
        <pc:spChg chg="add mod">
          <ac:chgData name="Sara Ebrahimkhani" userId="31d3ff1a-0aa9-4b17-a9ab-734bf788e67a" providerId="ADAL" clId="{3912D7B2-B873-4238-BEEF-09AC079A218E}" dt="2024-06-30T22:07:14.456" v="3338" actId="20577"/>
          <ac:spMkLst>
            <pc:docMk/>
            <pc:sldMk cId="1695193327" sldId="286"/>
            <ac:spMk id="2" creationId="{97767D36-B737-F88E-3C38-01EE7235713E}"/>
          </ac:spMkLst>
        </pc:spChg>
        <pc:spChg chg="mod">
          <ac:chgData name="Sara Ebrahimkhani" userId="31d3ff1a-0aa9-4b17-a9ab-734bf788e67a" providerId="ADAL" clId="{3912D7B2-B873-4238-BEEF-09AC079A218E}" dt="2024-06-30T22:04:22.784" v="3238" actId="20577"/>
          <ac:spMkLst>
            <pc:docMk/>
            <pc:sldMk cId="1695193327" sldId="286"/>
            <ac:spMk id="3" creationId="{07A9DA49-74DF-2CD8-7C07-8D1D4A90691C}"/>
          </ac:spMkLst>
        </pc:spChg>
      </pc:sldChg>
      <pc:sldChg chg="addSp modSp add del mod">
        <pc:chgData name="Sara Ebrahimkhani" userId="31d3ff1a-0aa9-4b17-a9ab-734bf788e67a" providerId="ADAL" clId="{3912D7B2-B873-4238-BEEF-09AC079A218E}" dt="2024-06-30T22:12:53.116" v="3439" actId="47"/>
        <pc:sldMkLst>
          <pc:docMk/>
          <pc:sldMk cId="2042108882" sldId="287"/>
        </pc:sldMkLst>
        <pc:spChg chg="add mod">
          <ac:chgData name="Sara Ebrahimkhani" userId="31d3ff1a-0aa9-4b17-a9ab-734bf788e67a" providerId="ADAL" clId="{3912D7B2-B873-4238-BEEF-09AC079A218E}" dt="2024-06-30T22:07:18.516" v="3339"/>
          <ac:spMkLst>
            <pc:docMk/>
            <pc:sldMk cId="2042108882" sldId="287"/>
            <ac:spMk id="2" creationId="{2BFD43F0-DAA7-DDEC-FA72-08D6ACB88F7F}"/>
          </ac:spMkLst>
        </pc:spChg>
        <pc:spChg chg="mod">
          <ac:chgData name="Sara Ebrahimkhani" userId="31d3ff1a-0aa9-4b17-a9ab-734bf788e67a" providerId="ADAL" clId="{3912D7B2-B873-4238-BEEF-09AC079A218E}" dt="2024-06-30T22:04:37.476" v="3254" actId="20577"/>
          <ac:spMkLst>
            <pc:docMk/>
            <pc:sldMk cId="2042108882" sldId="287"/>
            <ac:spMk id="3" creationId="{07A9DA49-74DF-2CD8-7C07-8D1D4A90691C}"/>
          </ac:spMkLst>
        </pc:spChg>
      </pc:sldChg>
      <pc:sldChg chg="addSp delSp modSp add del mod ord">
        <pc:chgData name="Sara Ebrahimkhani" userId="31d3ff1a-0aa9-4b17-a9ab-734bf788e67a" providerId="ADAL" clId="{3912D7B2-B873-4238-BEEF-09AC079A218E}" dt="2024-07-01T01:39:29.568" v="5650" actId="47"/>
        <pc:sldMkLst>
          <pc:docMk/>
          <pc:sldMk cId="2766832734" sldId="288"/>
        </pc:sldMkLst>
        <pc:spChg chg="add del mod">
          <ac:chgData name="Sara Ebrahimkhani" userId="31d3ff1a-0aa9-4b17-a9ab-734bf788e67a" providerId="ADAL" clId="{3912D7B2-B873-4238-BEEF-09AC079A218E}" dt="2024-07-01T00:57:41.417" v="4835" actId="478"/>
          <ac:spMkLst>
            <pc:docMk/>
            <pc:sldMk cId="2766832734" sldId="288"/>
            <ac:spMk id="2" creationId="{F957A26D-B255-8A5D-17A1-965668C14C41}"/>
          </ac:spMkLst>
        </pc:spChg>
        <pc:spChg chg="mod">
          <ac:chgData name="Sara Ebrahimkhani" userId="31d3ff1a-0aa9-4b17-a9ab-734bf788e67a" providerId="ADAL" clId="{3912D7B2-B873-4238-BEEF-09AC079A218E}" dt="2024-06-30T22:13:33.252" v="3456" actId="20577"/>
          <ac:spMkLst>
            <pc:docMk/>
            <pc:sldMk cId="2766832734" sldId="288"/>
            <ac:spMk id="3" creationId="{07A9DA49-74DF-2CD8-7C07-8D1D4A90691C}"/>
          </ac:spMkLst>
        </pc:spChg>
        <pc:spChg chg="add del mod">
          <ac:chgData name="Sara Ebrahimkhani" userId="31d3ff1a-0aa9-4b17-a9ab-734bf788e67a" providerId="ADAL" clId="{3912D7B2-B873-4238-BEEF-09AC079A218E}" dt="2024-07-01T00:57:43.277" v="4836" actId="478"/>
          <ac:spMkLst>
            <pc:docMk/>
            <pc:sldMk cId="2766832734" sldId="288"/>
            <ac:spMk id="4" creationId="{F2A99AC3-79AD-28FB-4925-714D9AC483DC}"/>
          </ac:spMkLst>
        </pc:spChg>
        <pc:spChg chg="add mod">
          <ac:chgData name="Sara Ebrahimkhani" userId="31d3ff1a-0aa9-4b17-a9ab-734bf788e67a" providerId="ADAL" clId="{3912D7B2-B873-4238-BEEF-09AC079A218E}" dt="2024-07-01T00:58:47.527" v="4867" actId="5793"/>
          <ac:spMkLst>
            <pc:docMk/>
            <pc:sldMk cId="2766832734" sldId="288"/>
            <ac:spMk id="6" creationId="{D7C406A5-DF53-2A13-A609-FABD7FB120F1}"/>
          </ac:spMkLst>
        </pc:spChg>
        <pc:spChg chg="add mod">
          <ac:chgData name="Sara Ebrahimkhani" userId="31d3ff1a-0aa9-4b17-a9ab-734bf788e67a" providerId="ADAL" clId="{3912D7B2-B873-4238-BEEF-09AC079A218E}" dt="2024-07-01T00:59:33.759" v="4868" actId="12"/>
          <ac:spMkLst>
            <pc:docMk/>
            <pc:sldMk cId="2766832734" sldId="288"/>
            <ac:spMk id="7" creationId="{5464630B-6322-39A4-D370-5F227E60BE43}"/>
          </ac:spMkLst>
        </pc:spChg>
        <pc:spChg chg="add mod">
          <ac:chgData name="Sara Ebrahimkhani" userId="31d3ff1a-0aa9-4b17-a9ab-734bf788e67a" providerId="ADAL" clId="{3912D7B2-B873-4238-BEEF-09AC079A218E}" dt="2024-07-01T00:56:46.467" v="4817" actId="1076"/>
          <ac:spMkLst>
            <pc:docMk/>
            <pc:sldMk cId="2766832734" sldId="288"/>
            <ac:spMk id="26" creationId="{759A219A-06F2-AF04-5289-AC634439BB11}"/>
          </ac:spMkLst>
        </pc:spChg>
      </pc:sldChg>
      <pc:sldChg chg="add del">
        <pc:chgData name="Sara Ebrahimkhani" userId="31d3ff1a-0aa9-4b17-a9ab-734bf788e67a" providerId="ADAL" clId="{3912D7B2-B873-4238-BEEF-09AC079A218E}" dt="2024-06-30T22:04:47.555" v="3274" actId="47"/>
        <pc:sldMkLst>
          <pc:docMk/>
          <pc:sldMk cId="3443203367" sldId="289"/>
        </pc:sldMkLst>
      </pc:sldChg>
      <pc:sldChg chg="addSp delSp modSp add mod modNotesTx">
        <pc:chgData name="Sara Ebrahimkhani" userId="31d3ff1a-0aa9-4b17-a9ab-734bf788e67a" providerId="ADAL" clId="{3912D7B2-B873-4238-BEEF-09AC079A218E}" dt="2024-06-30T23:27:32.326" v="4356" actId="20577"/>
        <pc:sldMkLst>
          <pc:docMk/>
          <pc:sldMk cId="3774266785" sldId="289"/>
        </pc:sldMkLst>
        <pc:spChg chg="mod">
          <ac:chgData name="Sara Ebrahimkhani" userId="31d3ff1a-0aa9-4b17-a9ab-734bf788e67a" providerId="ADAL" clId="{3912D7B2-B873-4238-BEEF-09AC079A218E}" dt="2024-06-30T23:05:53.824" v="4198" actId="164"/>
          <ac:spMkLst>
            <pc:docMk/>
            <pc:sldMk cId="3774266785" sldId="289"/>
            <ac:spMk id="2" creationId="{2BFD43F0-DAA7-DDEC-FA72-08D6ACB88F7F}"/>
          </ac:spMkLst>
        </pc:spChg>
        <pc:spChg chg="mod">
          <ac:chgData name="Sara Ebrahimkhani" userId="31d3ff1a-0aa9-4b17-a9ab-734bf788e67a" providerId="ADAL" clId="{3912D7B2-B873-4238-BEEF-09AC079A218E}" dt="2024-06-30T22:11:11.451" v="3353" actId="20577"/>
          <ac:spMkLst>
            <pc:docMk/>
            <pc:sldMk cId="3774266785" sldId="289"/>
            <ac:spMk id="3" creationId="{07A9DA49-74DF-2CD8-7C07-8D1D4A90691C}"/>
          </ac:spMkLst>
        </pc:spChg>
        <pc:spChg chg="add del mod">
          <ac:chgData name="Sara Ebrahimkhani" userId="31d3ff1a-0aa9-4b17-a9ab-734bf788e67a" providerId="ADAL" clId="{3912D7B2-B873-4238-BEEF-09AC079A218E}" dt="2024-06-30T22:51:12.334" v="3965" actId="478"/>
          <ac:spMkLst>
            <pc:docMk/>
            <pc:sldMk cId="3774266785" sldId="289"/>
            <ac:spMk id="5" creationId="{43C39F06-121D-618A-55C3-1B6B74E73608}"/>
          </ac:spMkLst>
        </pc:spChg>
        <pc:spChg chg="add del mod">
          <ac:chgData name="Sara Ebrahimkhani" userId="31d3ff1a-0aa9-4b17-a9ab-734bf788e67a" providerId="ADAL" clId="{3912D7B2-B873-4238-BEEF-09AC079A218E}" dt="2024-06-30T22:49:23.806" v="3885" actId="478"/>
          <ac:spMkLst>
            <pc:docMk/>
            <pc:sldMk cId="3774266785" sldId="289"/>
            <ac:spMk id="6" creationId="{201BA41D-8948-D25C-BD8E-60752BB48FE1}"/>
          </ac:spMkLst>
        </pc:spChg>
        <pc:spChg chg="add mod">
          <ac:chgData name="Sara Ebrahimkhani" userId="31d3ff1a-0aa9-4b17-a9ab-734bf788e67a" providerId="ADAL" clId="{3912D7B2-B873-4238-BEEF-09AC079A218E}" dt="2024-06-30T23:05:47.697" v="4197" actId="164"/>
          <ac:spMkLst>
            <pc:docMk/>
            <pc:sldMk cId="3774266785" sldId="289"/>
            <ac:spMk id="7" creationId="{3E3D0E5B-E467-92B1-DDC6-306CE5C7750F}"/>
          </ac:spMkLst>
        </pc:spChg>
        <pc:spChg chg="add mod">
          <ac:chgData name="Sara Ebrahimkhani" userId="31d3ff1a-0aa9-4b17-a9ab-734bf788e67a" providerId="ADAL" clId="{3912D7B2-B873-4238-BEEF-09AC079A218E}" dt="2024-06-30T23:07:45.384" v="4216" actId="1036"/>
          <ac:spMkLst>
            <pc:docMk/>
            <pc:sldMk cId="3774266785" sldId="289"/>
            <ac:spMk id="8" creationId="{BB06FBA8-FA9D-84C6-9EAD-EB40E73BF3D0}"/>
          </ac:spMkLst>
        </pc:spChg>
        <pc:spChg chg="add mod">
          <ac:chgData name="Sara Ebrahimkhani" userId="31d3ff1a-0aa9-4b17-a9ab-734bf788e67a" providerId="ADAL" clId="{3912D7B2-B873-4238-BEEF-09AC079A218E}" dt="2024-06-30T23:05:53.824" v="4198" actId="164"/>
          <ac:spMkLst>
            <pc:docMk/>
            <pc:sldMk cId="3774266785" sldId="289"/>
            <ac:spMk id="9" creationId="{1480037F-4E6D-FBDD-574F-6124A35DFF03}"/>
          </ac:spMkLst>
        </pc:spChg>
        <pc:spChg chg="add mod">
          <ac:chgData name="Sara Ebrahimkhani" userId="31d3ff1a-0aa9-4b17-a9ab-734bf788e67a" providerId="ADAL" clId="{3912D7B2-B873-4238-BEEF-09AC079A218E}" dt="2024-06-30T23:05:47.697" v="4197" actId="164"/>
          <ac:spMkLst>
            <pc:docMk/>
            <pc:sldMk cId="3774266785" sldId="289"/>
            <ac:spMk id="10" creationId="{CC018FFB-1004-B7A2-DA21-70D60685FB47}"/>
          </ac:spMkLst>
        </pc:spChg>
        <pc:spChg chg="add mod">
          <ac:chgData name="Sara Ebrahimkhani" userId="31d3ff1a-0aa9-4b17-a9ab-734bf788e67a" providerId="ADAL" clId="{3912D7B2-B873-4238-BEEF-09AC079A218E}" dt="2024-06-30T23:05:47.697" v="4197" actId="164"/>
          <ac:spMkLst>
            <pc:docMk/>
            <pc:sldMk cId="3774266785" sldId="289"/>
            <ac:spMk id="11" creationId="{89891C57-871F-3B1B-567B-1572CDC7A8F6}"/>
          </ac:spMkLst>
        </pc:spChg>
        <pc:spChg chg="add mod">
          <ac:chgData name="Sara Ebrahimkhani" userId="31d3ff1a-0aa9-4b17-a9ab-734bf788e67a" providerId="ADAL" clId="{3912D7B2-B873-4238-BEEF-09AC079A218E}" dt="2024-06-30T23:05:47.697" v="4197" actId="164"/>
          <ac:spMkLst>
            <pc:docMk/>
            <pc:sldMk cId="3774266785" sldId="289"/>
            <ac:spMk id="13" creationId="{28367494-7F08-FE0B-9ADD-FC9D469A2833}"/>
          </ac:spMkLst>
        </pc:spChg>
        <pc:spChg chg="add mod">
          <ac:chgData name="Sara Ebrahimkhani" userId="31d3ff1a-0aa9-4b17-a9ab-734bf788e67a" providerId="ADAL" clId="{3912D7B2-B873-4238-BEEF-09AC079A218E}" dt="2024-06-30T23:05:38.740" v="4195" actId="164"/>
          <ac:spMkLst>
            <pc:docMk/>
            <pc:sldMk cId="3774266785" sldId="289"/>
            <ac:spMk id="15" creationId="{E8726B72-4C64-8EF6-4493-65E153B84C03}"/>
          </ac:spMkLst>
        </pc:spChg>
        <pc:spChg chg="add mod">
          <ac:chgData name="Sara Ebrahimkhani" userId="31d3ff1a-0aa9-4b17-a9ab-734bf788e67a" providerId="ADAL" clId="{3912D7B2-B873-4238-BEEF-09AC079A218E}" dt="2024-06-30T23:05:38.740" v="4195" actId="164"/>
          <ac:spMkLst>
            <pc:docMk/>
            <pc:sldMk cId="3774266785" sldId="289"/>
            <ac:spMk id="16" creationId="{A63EC412-77B5-9976-DD43-E95252CEC652}"/>
          </ac:spMkLst>
        </pc:spChg>
        <pc:spChg chg="add del mod">
          <ac:chgData name="Sara Ebrahimkhani" userId="31d3ff1a-0aa9-4b17-a9ab-734bf788e67a" providerId="ADAL" clId="{3912D7B2-B873-4238-BEEF-09AC079A218E}" dt="2024-06-30T23:02:49.168" v="4125" actId="478"/>
          <ac:spMkLst>
            <pc:docMk/>
            <pc:sldMk cId="3774266785" sldId="289"/>
            <ac:spMk id="17" creationId="{4303DD33-2AFB-7AE7-2D01-E8E00E6FDD80}"/>
          </ac:spMkLst>
        </pc:spChg>
        <pc:spChg chg="add mod">
          <ac:chgData name="Sara Ebrahimkhani" userId="31d3ff1a-0aa9-4b17-a9ab-734bf788e67a" providerId="ADAL" clId="{3912D7B2-B873-4238-BEEF-09AC079A218E}" dt="2024-06-30T23:05:38.740" v="4195" actId="164"/>
          <ac:spMkLst>
            <pc:docMk/>
            <pc:sldMk cId="3774266785" sldId="289"/>
            <ac:spMk id="18" creationId="{638D5940-E6FA-F0E0-B9B6-2DFE4F1E85CD}"/>
          </ac:spMkLst>
        </pc:spChg>
        <pc:spChg chg="add mod">
          <ac:chgData name="Sara Ebrahimkhani" userId="31d3ff1a-0aa9-4b17-a9ab-734bf788e67a" providerId="ADAL" clId="{3912D7B2-B873-4238-BEEF-09AC079A218E}" dt="2024-06-30T23:05:38.740" v="4195" actId="164"/>
          <ac:spMkLst>
            <pc:docMk/>
            <pc:sldMk cId="3774266785" sldId="289"/>
            <ac:spMk id="19" creationId="{5882FD92-8823-53BE-25FE-E163A0A8038D}"/>
          </ac:spMkLst>
        </pc:spChg>
        <pc:spChg chg="add mod">
          <ac:chgData name="Sara Ebrahimkhani" userId="31d3ff1a-0aa9-4b17-a9ab-734bf788e67a" providerId="ADAL" clId="{3912D7B2-B873-4238-BEEF-09AC079A218E}" dt="2024-06-30T23:27:32.326" v="4356" actId="20577"/>
          <ac:spMkLst>
            <pc:docMk/>
            <pc:sldMk cId="3774266785" sldId="289"/>
            <ac:spMk id="20" creationId="{846C61E4-44A6-607C-105E-0B578279C420}"/>
          </ac:spMkLst>
        </pc:spChg>
        <pc:spChg chg="add mod">
          <ac:chgData name="Sara Ebrahimkhani" userId="31d3ff1a-0aa9-4b17-a9ab-734bf788e67a" providerId="ADAL" clId="{3912D7B2-B873-4238-BEEF-09AC079A218E}" dt="2024-06-30T23:05:38.740" v="4195" actId="164"/>
          <ac:spMkLst>
            <pc:docMk/>
            <pc:sldMk cId="3774266785" sldId="289"/>
            <ac:spMk id="21" creationId="{406E435D-532E-4882-CF34-B66A8C57423D}"/>
          </ac:spMkLst>
        </pc:spChg>
        <pc:grpChg chg="add mod">
          <ac:chgData name="Sara Ebrahimkhani" userId="31d3ff1a-0aa9-4b17-a9ab-734bf788e67a" providerId="ADAL" clId="{3912D7B2-B873-4238-BEEF-09AC079A218E}" dt="2024-06-30T23:05:41.820" v="4196" actId="1076"/>
          <ac:grpSpMkLst>
            <pc:docMk/>
            <pc:sldMk cId="3774266785" sldId="289"/>
            <ac:grpSpMk id="22" creationId="{B3449F1E-EEBD-C11D-578B-0978853F6D4A}"/>
          </ac:grpSpMkLst>
        </pc:grpChg>
        <pc:grpChg chg="add mod">
          <ac:chgData name="Sara Ebrahimkhani" userId="31d3ff1a-0aa9-4b17-a9ab-734bf788e67a" providerId="ADAL" clId="{3912D7B2-B873-4238-BEEF-09AC079A218E}" dt="2024-06-30T23:06:01.823" v="4199" actId="1076"/>
          <ac:grpSpMkLst>
            <pc:docMk/>
            <pc:sldMk cId="3774266785" sldId="289"/>
            <ac:grpSpMk id="23" creationId="{1CB26291-0A77-B339-C4F4-FA0DE453DE76}"/>
          </ac:grpSpMkLst>
        </pc:grpChg>
        <pc:grpChg chg="add mod">
          <ac:chgData name="Sara Ebrahimkhani" userId="31d3ff1a-0aa9-4b17-a9ab-734bf788e67a" providerId="ADAL" clId="{3912D7B2-B873-4238-BEEF-09AC079A218E}" dt="2024-06-30T23:06:05.436" v="4200" actId="1076"/>
          <ac:grpSpMkLst>
            <pc:docMk/>
            <pc:sldMk cId="3774266785" sldId="289"/>
            <ac:grpSpMk id="24" creationId="{292EE270-B57A-B40C-9ED4-204984A4C428}"/>
          </ac:grpSpMkLst>
        </pc:grpChg>
      </pc:sldChg>
      <pc:sldChg chg="addSp delSp modSp add mod modAnim modNotesTx">
        <pc:chgData name="Sara Ebrahimkhani" userId="31d3ff1a-0aa9-4b17-a9ab-734bf788e67a" providerId="ADAL" clId="{3912D7B2-B873-4238-BEEF-09AC079A218E}" dt="2024-07-01T01:19:50.534" v="5206" actId="20577"/>
        <pc:sldMkLst>
          <pc:docMk/>
          <pc:sldMk cId="1740560341" sldId="290"/>
        </pc:sldMkLst>
        <pc:spChg chg="mod">
          <ac:chgData name="Sara Ebrahimkhani" userId="31d3ff1a-0aa9-4b17-a9ab-734bf788e67a" providerId="ADAL" clId="{3912D7B2-B873-4238-BEEF-09AC079A218E}" dt="2024-06-30T23:25:49.470" v="4320" actId="14100"/>
          <ac:spMkLst>
            <pc:docMk/>
            <pc:sldMk cId="1740560341" sldId="290"/>
            <ac:spMk id="2" creationId="{2BFD43F0-DAA7-DDEC-FA72-08D6ACB88F7F}"/>
          </ac:spMkLst>
        </pc:spChg>
        <pc:spChg chg="mod">
          <ac:chgData name="Sara Ebrahimkhani" userId="31d3ff1a-0aa9-4b17-a9ab-734bf788e67a" providerId="ADAL" clId="{3912D7B2-B873-4238-BEEF-09AC079A218E}" dt="2024-07-01T01:19:50.534" v="5206" actId="20577"/>
          <ac:spMkLst>
            <pc:docMk/>
            <pc:sldMk cId="1740560341" sldId="290"/>
            <ac:spMk id="3" creationId="{07A9DA49-74DF-2CD8-7C07-8D1D4A90691C}"/>
          </ac:spMkLst>
        </pc:spChg>
        <pc:spChg chg="add mod">
          <ac:chgData name="Sara Ebrahimkhani" userId="31d3ff1a-0aa9-4b17-a9ab-734bf788e67a" providerId="ADAL" clId="{3912D7B2-B873-4238-BEEF-09AC079A218E}" dt="2024-06-30T23:19:09.587" v="4276" actId="1076"/>
          <ac:spMkLst>
            <pc:docMk/>
            <pc:sldMk cId="1740560341" sldId="290"/>
            <ac:spMk id="6" creationId="{FD13B531-8FC5-1009-73D5-860BD6470FAB}"/>
          </ac:spMkLst>
        </pc:spChg>
        <pc:spChg chg="add mod">
          <ac:chgData name="Sara Ebrahimkhani" userId="31d3ff1a-0aa9-4b17-a9ab-734bf788e67a" providerId="ADAL" clId="{3912D7B2-B873-4238-BEEF-09AC079A218E}" dt="2024-06-30T23:22:54.524" v="4306" actId="1076"/>
          <ac:spMkLst>
            <pc:docMk/>
            <pc:sldMk cId="1740560341" sldId="290"/>
            <ac:spMk id="8" creationId="{3B2E7851-2B6D-600D-9EB4-E224C87D155A}"/>
          </ac:spMkLst>
        </pc:spChg>
        <pc:spChg chg="add mod ord">
          <ac:chgData name="Sara Ebrahimkhani" userId="31d3ff1a-0aa9-4b17-a9ab-734bf788e67a" providerId="ADAL" clId="{3912D7B2-B873-4238-BEEF-09AC079A218E}" dt="2024-06-30T23:19:47.800" v="4281" actId="171"/>
          <ac:spMkLst>
            <pc:docMk/>
            <pc:sldMk cId="1740560341" sldId="290"/>
            <ac:spMk id="10" creationId="{EDDE7E07-B779-5862-ED01-F30860E35E70}"/>
          </ac:spMkLst>
        </pc:spChg>
        <pc:graphicFrameChg chg="add mod modGraphic">
          <ac:chgData name="Sara Ebrahimkhani" userId="31d3ff1a-0aa9-4b17-a9ab-734bf788e67a" providerId="ADAL" clId="{3912D7B2-B873-4238-BEEF-09AC079A218E}" dt="2024-06-30T23:14:40.486" v="4240" actId="403"/>
          <ac:graphicFrameMkLst>
            <pc:docMk/>
            <pc:sldMk cId="1740560341" sldId="290"/>
            <ac:graphicFrameMk id="4" creationId="{DC558F17-5DF2-C29C-1B74-65DB7D7537B3}"/>
          </ac:graphicFrameMkLst>
        </pc:graphicFrameChg>
        <pc:cxnChg chg="add mod">
          <ac:chgData name="Sara Ebrahimkhani" userId="31d3ff1a-0aa9-4b17-a9ab-734bf788e67a" providerId="ADAL" clId="{3912D7B2-B873-4238-BEEF-09AC079A218E}" dt="2024-06-30T23:18:26.263" v="4268" actId="1076"/>
          <ac:cxnSpMkLst>
            <pc:docMk/>
            <pc:sldMk cId="1740560341" sldId="290"/>
            <ac:cxnSpMk id="12" creationId="{5BBE283E-888B-C366-DCD4-DC1406AF894F}"/>
          </ac:cxnSpMkLst>
        </pc:cxnChg>
        <pc:cxnChg chg="add mod">
          <ac:chgData name="Sara Ebrahimkhani" userId="31d3ff1a-0aa9-4b17-a9ab-734bf788e67a" providerId="ADAL" clId="{3912D7B2-B873-4238-BEEF-09AC079A218E}" dt="2024-06-30T23:18:26.263" v="4268" actId="1076"/>
          <ac:cxnSpMkLst>
            <pc:docMk/>
            <pc:sldMk cId="1740560341" sldId="290"/>
            <ac:cxnSpMk id="14" creationId="{92A760FD-DBE0-1E77-4908-D877A967565F}"/>
          </ac:cxnSpMkLst>
        </pc:cxnChg>
        <pc:cxnChg chg="add del mod">
          <ac:chgData name="Sara Ebrahimkhani" userId="31d3ff1a-0aa9-4b17-a9ab-734bf788e67a" providerId="ADAL" clId="{3912D7B2-B873-4238-BEEF-09AC079A218E}" dt="2024-06-30T23:18:26.633" v="4269" actId="11529"/>
          <ac:cxnSpMkLst>
            <pc:docMk/>
            <pc:sldMk cId="1740560341" sldId="290"/>
            <ac:cxnSpMk id="16" creationId="{52A86AEA-8EB2-C0CC-474D-F23B7BF5F3C5}"/>
          </ac:cxnSpMkLst>
        </pc:cxnChg>
        <pc:cxnChg chg="add mod">
          <ac:chgData name="Sara Ebrahimkhani" userId="31d3ff1a-0aa9-4b17-a9ab-734bf788e67a" providerId="ADAL" clId="{3912D7B2-B873-4238-BEEF-09AC079A218E}" dt="2024-06-30T23:23:37.326" v="4309" actId="14100"/>
          <ac:cxnSpMkLst>
            <pc:docMk/>
            <pc:sldMk cId="1740560341" sldId="290"/>
            <ac:cxnSpMk id="18" creationId="{F3916F32-AB5C-A93A-3239-409884B72176}"/>
          </ac:cxnSpMkLst>
        </pc:cxnChg>
        <pc:cxnChg chg="add mod">
          <ac:chgData name="Sara Ebrahimkhani" userId="31d3ff1a-0aa9-4b17-a9ab-734bf788e67a" providerId="ADAL" clId="{3912D7B2-B873-4238-BEEF-09AC079A218E}" dt="2024-06-30T23:19:15.342" v="4277" actId="14100"/>
          <ac:cxnSpMkLst>
            <pc:docMk/>
            <pc:sldMk cId="1740560341" sldId="290"/>
            <ac:cxnSpMk id="20" creationId="{CAFA6532-8389-B70E-0FE1-6E96CD3BDE3F}"/>
          </ac:cxnSpMkLst>
        </pc:cxnChg>
        <pc:cxnChg chg="add del mod">
          <ac:chgData name="Sara Ebrahimkhani" userId="31d3ff1a-0aa9-4b17-a9ab-734bf788e67a" providerId="ADAL" clId="{3912D7B2-B873-4238-BEEF-09AC079A218E}" dt="2024-06-30T23:21:32.278" v="4291" actId="11529"/>
          <ac:cxnSpMkLst>
            <pc:docMk/>
            <pc:sldMk cId="1740560341" sldId="290"/>
            <ac:cxnSpMk id="24" creationId="{C527ED03-E773-7BF7-E8F1-56A0317F97B1}"/>
          </ac:cxnSpMkLst>
        </pc:cxnChg>
        <pc:cxnChg chg="add mod">
          <ac:chgData name="Sara Ebrahimkhani" userId="31d3ff1a-0aa9-4b17-a9ab-734bf788e67a" providerId="ADAL" clId="{3912D7B2-B873-4238-BEEF-09AC079A218E}" dt="2024-06-30T23:23:14.632" v="4307" actId="14100"/>
          <ac:cxnSpMkLst>
            <pc:docMk/>
            <pc:sldMk cId="1740560341" sldId="290"/>
            <ac:cxnSpMk id="26" creationId="{8AB532E7-9D9E-59D7-C2AA-C05DEADF07B9}"/>
          </ac:cxnSpMkLst>
        </pc:cxnChg>
        <pc:cxnChg chg="add mod">
          <ac:chgData name="Sara Ebrahimkhani" userId="31d3ff1a-0aa9-4b17-a9ab-734bf788e67a" providerId="ADAL" clId="{3912D7B2-B873-4238-BEEF-09AC079A218E}" dt="2024-06-30T23:23:32.918" v="4308" actId="14100"/>
          <ac:cxnSpMkLst>
            <pc:docMk/>
            <pc:sldMk cId="1740560341" sldId="290"/>
            <ac:cxnSpMk id="28" creationId="{D889570B-EEB3-BC50-2A33-3E122FAA926C}"/>
          </ac:cxnSpMkLst>
        </pc:cxnChg>
      </pc:sldChg>
      <pc:sldChg chg="addSp delSp modSp add mod ord modNotesTx">
        <pc:chgData name="Sara Ebrahimkhani" userId="31d3ff1a-0aa9-4b17-a9ab-734bf788e67a" providerId="ADAL" clId="{3912D7B2-B873-4238-BEEF-09AC079A218E}" dt="2024-07-01T01:21:01.945" v="5216" actId="21"/>
        <pc:sldMkLst>
          <pc:docMk/>
          <pc:sldMk cId="3997818701" sldId="291"/>
        </pc:sldMkLst>
        <pc:spChg chg="del mod">
          <ac:chgData name="Sara Ebrahimkhani" userId="31d3ff1a-0aa9-4b17-a9ab-734bf788e67a" providerId="ADAL" clId="{3912D7B2-B873-4238-BEEF-09AC079A218E}" dt="2024-07-01T00:53:49.545" v="4797" actId="478"/>
          <ac:spMkLst>
            <pc:docMk/>
            <pc:sldMk cId="3997818701" sldId="291"/>
            <ac:spMk id="2" creationId="{2BFD43F0-DAA7-DDEC-FA72-08D6ACB88F7F}"/>
          </ac:spMkLst>
        </pc:spChg>
        <pc:spChg chg="mod">
          <ac:chgData name="Sara Ebrahimkhani" userId="31d3ff1a-0aa9-4b17-a9ab-734bf788e67a" providerId="ADAL" clId="{3912D7B2-B873-4238-BEEF-09AC079A218E}" dt="2024-07-01T01:19:46.971" v="5205" actId="20577"/>
          <ac:spMkLst>
            <pc:docMk/>
            <pc:sldMk cId="3997818701" sldId="291"/>
            <ac:spMk id="3" creationId="{07A9DA49-74DF-2CD8-7C07-8D1D4A90691C}"/>
          </ac:spMkLst>
        </pc:spChg>
        <pc:spChg chg="add mod">
          <ac:chgData name="Sara Ebrahimkhani" userId="31d3ff1a-0aa9-4b17-a9ab-734bf788e67a" providerId="ADAL" clId="{3912D7B2-B873-4238-BEEF-09AC079A218E}" dt="2024-07-01T01:19:22.949" v="5199" actId="1076"/>
          <ac:spMkLst>
            <pc:docMk/>
            <pc:sldMk cId="3997818701" sldId="291"/>
            <ac:spMk id="9" creationId="{3CC5167E-35BA-7B88-26A1-3837752939B3}"/>
          </ac:spMkLst>
        </pc:spChg>
        <pc:spChg chg="add del mod">
          <ac:chgData name="Sara Ebrahimkhani" userId="31d3ff1a-0aa9-4b17-a9ab-734bf788e67a" providerId="ADAL" clId="{3912D7B2-B873-4238-BEEF-09AC079A218E}" dt="2024-07-01T01:21:01.945" v="5216" actId="21"/>
          <ac:spMkLst>
            <pc:docMk/>
            <pc:sldMk cId="3997818701" sldId="291"/>
            <ac:spMk id="11" creationId="{515072D9-1167-E2BD-47A1-1ECD76271AE0}"/>
          </ac:spMkLst>
        </pc:spChg>
        <pc:spChg chg="add del mod">
          <ac:chgData name="Sara Ebrahimkhani" userId="31d3ff1a-0aa9-4b17-a9ab-734bf788e67a" providerId="ADAL" clId="{3912D7B2-B873-4238-BEEF-09AC079A218E}" dt="2024-07-01T01:21:01.945" v="5216" actId="21"/>
          <ac:spMkLst>
            <pc:docMk/>
            <pc:sldMk cId="3997818701" sldId="291"/>
            <ac:spMk id="13" creationId="{028B828B-FFB1-F4F3-8059-F70A5DCC5AEA}"/>
          </ac:spMkLst>
        </pc:spChg>
        <pc:spChg chg="add del mod">
          <ac:chgData name="Sara Ebrahimkhani" userId="31d3ff1a-0aa9-4b17-a9ab-734bf788e67a" providerId="ADAL" clId="{3912D7B2-B873-4238-BEEF-09AC079A218E}" dt="2024-07-01T01:08:28.592" v="4966" actId="478"/>
          <ac:spMkLst>
            <pc:docMk/>
            <pc:sldMk cId="3997818701" sldId="291"/>
            <ac:spMk id="26" creationId="{759A219A-06F2-AF04-5289-AC634439BB11}"/>
          </ac:spMkLst>
        </pc:spChg>
        <pc:picChg chg="add del mod">
          <ac:chgData name="Sara Ebrahimkhani" userId="31d3ff1a-0aa9-4b17-a9ab-734bf788e67a" providerId="ADAL" clId="{3912D7B2-B873-4238-BEEF-09AC079A218E}" dt="2024-07-01T01:14:12.137" v="5031" actId="21"/>
          <ac:picMkLst>
            <pc:docMk/>
            <pc:sldMk cId="3997818701" sldId="291"/>
            <ac:picMk id="5" creationId="{71157577-7E1A-C297-51DA-E553AC760812}"/>
          </ac:picMkLst>
        </pc:picChg>
        <pc:picChg chg="add mod">
          <ac:chgData name="Sara Ebrahimkhani" userId="31d3ff1a-0aa9-4b17-a9ab-734bf788e67a" providerId="ADAL" clId="{3912D7B2-B873-4238-BEEF-09AC079A218E}" dt="2024-07-01T01:19:07.407" v="5197" actId="12788"/>
          <ac:picMkLst>
            <pc:docMk/>
            <pc:sldMk cId="3997818701" sldId="291"/>
            <ac:picMk id="7" creationId="{995F8644-C8D7-5476-A600-5C4416F9F3AE}"/>
          </ac:picMkLst>
        </pc:picChg>
      </pc:sldChg>
      <pc:sldChg chg="addSp delSp modSp add mod ord modAnim">
        <pc:chgData name="Sara Ebrahimkhani" userId="31d3ff1a-0aa9-4b17-a9ab-734bf788e67a" providerId="ADAL" clId="{3912D7B2-B873-4238-BEEF-09AC079A218E}" dt="2024-07-01T01:07:53.924" v="4965"/>
        <pc:sldMkLst>
          <pc:docMk/>
          <pc:sldMk cId="1251304992" sldId="292"/>
        </pc:sldMkLst>
        <pc:spChg chg="del">
          <ac:chgData name="Sara Ebrahimkhani" userId="31d3ff1a-0aa9-4b17-a9ab-734bf788e67a" providerId="ADAL" clId="{3912D7B2-B873-4238-BEEF-09AC079A218E}" dt="2024-07-01T00:10:04.444" v="4396" actId="478"/>
          <ac:spMkLst>
            <pc:docMk/>
            <pc:sldMk cId="1251304992" sldId="292"/>
            <ac:spMk id="2" creationId="{F957A26D-B255-8A5D-17A1-965668C14C41}"/>
          </ac:spMkLst>
        </pc:spChg>
        <pc:spChg chg="del">
          <ac:chgData name="Sara Ebrahimkhani" userId="31d3ff1a-0aa9-4b17-a9ab-734bf788e67a" providerId="ADAL" clId="{3912D7B2-B873-4238-BEEF-09AC079A218E}" dt="2024-07-01T00:10:05.928" v="4397" actId="478"/>
          <ac:spMkLst>
            <pc:docMk/>
            <pc:sldMk cId="1251304992" sldId="292"/>
            <ac:spMk id="4" creationId="{F2A99AC3-79AD-28FB-4925-714D9AC483DC}"/>
          </ac:spMkLst>
        </pc:spChg>
        <pc:spChg chg="add mod">
          <ac:chgData name="Sara Ebrahimkhani" userId="31d3ff1a-0aa9-4b17-a9ab-734bf788e67a" providerId="ADAL" clId="{3912D7B2-B873-4238-BEEF-09AC079A218E}" dt="2024-07-01T00:48:07.241" v="4724" actId="1037"/>
          <ac:spMkLst>
            <pc:docMk/>
            <pc:sldMk cId="1251304992" sldId="292"/>
            <ac:spMk id="5" creationId="{3F54745B-FC99-5B17-588C-68E1BD68E102}"/>
          </ac:spMkLst>
        </pc:spChg>
        <pc:spChg chg="add mod">
          <ac:chgData name="Sara Ebrahimkhani" userId="31d3ff1a-0aa9-4b17-a9ab-734bf788e67a" providerId="ADAL" clId="{3912D7B2-B873-4238-BEEF-09AC079A218E}" dt="2024-07-01T00:49:15.792" v="4785" actId="1037"/>
          <ac:spMkLst>
            <pc:docMk/>
            <pc:sldMk cId="1251304992" sldId="292"/>
            <ac:spMk id="6" creationId="{C5B7B63C-A1C9-2657-A35F-78CC5594064C}"/>
          </ac:spMkLst>
        </pc:spChg>
        <pc:spChg chg="add mod">
          <ac:chgData name="Sara Ebrahimkhani" userId="31d3ff1a-0aa9-4b17-a9ab-734bf788e67a" providerId="ADAL" clId="{3912D7B2-B873-4238-BEEF-09AC079A218E}" dt="2024-07-01T00:49:31.700" v="4794" actId="1035"/>
          <ac:spMkLst>
            <pc:docMk/>
            <pc:sldMk cId="1251304992" sldId="292"/>
            <ac:spMk id="7" creationId="{4891FDA6-C25E-FE3A-A46A-693EC99DE84C}"/>
          </ac:spMkLst>
        </pc:spChg>
        <pc:spChg chg="add mod">
          <ac:chgData name="Sara Ebrahimkhani" userId="31d3ff1a-0aa9-4b17-a9ab-734bf788e67a" providerId="ADAL" clId="{3912D7B2-B873-4238-BEEF-09AC079A218E}" dt="2024-07-01T00:49:31.700" v="4794" actId="1035"/>
          <ac:spMkLst>
            <pc:docMk/>
            <pc:sldMk cId="1251304992" sldId="292"/>
            <ac:spMk id="8" creationId="{4B69C865-5EED-316B-1E72-381D9067982C}"/>
          </ac:spMkLst>
        </pc:spChg>
        <pc:spChg chg="add mod">
          <ac:chgData name="Sara Ebrahimkhani" userId="31d3ff1a-0aa9-4b17-a9ab-734bf788e67a" providerId="ADAL" clId="{3912D7B2-B873-4238-BEEF-09AC079A218E}" dt="2024-07-01T00:48:57.659" v="4736" actId="1076"/>
          <ac:spMkLst>
            <pc:docMk/>
            <pc:sldMk cId="1251304992" sldId="292"/>
            <ac:spMk id="19" creationId="{AAE2BAA5-EE46-58F3-DC53-7EB9261E8B19}"/>
          </ac:spMkLst>
        </pc:spChg>
        <pc:spChg chg="add mod">
          <ac:chgData name="Sara Ebrahimkhani" userId="31d3ff1a-0aa9-4b17-a9ab-734bf788e67a" providerId="ADAL" clId="{3912D7B2-B873-4238-BEEF-09AC079A218E}" dt="2024-07-01T00:48:51.002" v="4734" actId="1076"/>
          <ac:spMkLst>
            <pc:docMk/>
            <pc:sldMk cId="1251304992" sldId="292"/>
            <ac:spMk id="20" creationId="{F20C2024-8EB1-AFE3-227B-870F88A21385}"/>
          </ac:spMkLst>
        </pc:spChg>
        <pc:spChg chg="add mod">
          <ac:chgData name="Sara Ebrahimkhani" userId="31d3ff1a-0aa9-4b17-a9ab-734bf788e67a" providerId="ADAL" clId="{3912D7B2-B873-4238-BEEF-09AC079A218E}" dt="2024-07-01T00:49:07.006" v="4771" actId="1037"/>
          <ac:spMkLst>
            <pc:docMk/>
            <pc:sldMk cId="1251304992" sldId="292"/>
            <ac:spMk id="21" creationId="{47EC04D1-90C2-4A4E-FE7A-35CC8E53B65D}"/>
          </ac:spMkLst>
        </pc:spChg>
        <pc:spChg chg="add mod">
          <ac:chgData name="Sara Ebrahimkhani" userId="31d3ff1a-0aa9-4b17-a9ab-734bf788e67a" providerId="ADAL" clId="{3912D7B2-B873-4238-BEEF-09AC079A218E}" dt="2024-07-01T00:49:15.792" v="4785" actId="1037"/>
          <ac:spMkLst>
            <pc:docMk/>
            <pc:sldMk cId="1251304992" sldId="292"/>
            <ac:spMk id="22" creationId="{E5390A5E-5760-9296-F948-201E2A24E2D6}"/>
          </ac:spMkLst>
        </pc:spChg>
        <pc:spChg chg="add mod">
          <ac:chgData name="Sara Ebrahimkhani" userId="31d3ff1a-0aa9-4b17-a9ab-734bf788e67a" providerId="ADAL" clId="{3912D7B2-B873-4238-BEEF-09AC079A218E}" dt="2024-07-01T00:46:43.702" v="4640" actId="1076"/>
          <ac:spMkLst>
            <pc:docMk/>
            <pc:sldMk cId="1251304992" sldId="292"/>
            <ac:spMk id="23" creationId="{6A2DEC85-863E-1AFF-72E8-18BD65040CF5}"/>
          </ac:spMkLst>
        </pc:spChg>
        <pc:spChg chg="add mod">
          <ac:chgData name="Sara Ebrahimkhani" userId="31d3ff1a-0aa9-4b17-a9ab-734bf788e67a" providerId="ADAL" clId="{3912D7B2-B873-4238-BEEF-09AC079A218E}" dt="2024-07-01T00:49:02.285" v="4750" actId="1037"/>
          <ac:spMkLst>
            <pc:docMk/>
            <pc:sldMk cId="1251304992" sldId="292"/>
            <ac:spMk id="24" creationId="{79E54571-AD58-03A9-EB68-4288BB71ABFB}"/>
          </ac:spMkLst>
        </pc:spChg>
        <pc:spChg chg="add del mod">
          <ac:chgData name="Sara Ebrahimkhani" userId="31d3ff1a-0aa9-4b17-a9ab-734bf788e67a" providerId="ADAL" clId="{3912D7B2-B873-4238-BEEF-09AC079A218E}" dt="2024-07-01T00:54:09.988" v="4802" actId="21"/>
          <ac:spMkLst>
            <pc:docMk/>
            <pc:sldMk cId="1251304992" sldId="292"/>
            <ac:spMk id="26" creationId="{759A219A-06F2-AF04-5289-AC634439BB11}"/>
          </ac:spMkLst>
        </pc:spChg>
        <pc:spChg chg="add del mod">
          <ac:chgData name="Sara Ebrahimkhani" userId="31d3ff1a-0aa9-4b17-a9ab-734bf788e67a" providerId="ADAL" clId="{3912D7B2-B873-4238-BEEF-09AC079A218E}" dt="2024-07-01T01:07:09.515" v="4958" actId="207"/>
          <ac:spMkLst>
            <pc:docMk/>
            <pc:sldMk cId="1251304992" sldId="292"/>
            <ac:spMk id="27" creationId="{E9D9F451-E3D5-8C93-9CF1-772926545DA6}"/>
          </ac:spMkLst>
        </pc:spChg>
        <pc:spChg chg="add del mod">
          <ac:chgData name="Sara Ebrahimkhani" userId="31d3ff1a-0aa9-4b17-a9ab-734bf788e67a" providerId="ADAL" clId="{3912D7B2-B873-4238-BEEF-09AC079A218E}" dt="2024-07-01T01:02:14.829" v="4901" actId="478"/>
          <ac:spMkLst>
            <pc:docMk/>
            <pc:sldMk cId="1251304992" sldId="292"/>
            <ac:spMk id="28" creationId="{2B95EDDF-851B-ADDC-20C8-0604E0DECCF5}"/>
          </ac:spMkLst>
        </pc:spChg>
        <pc:spChg chg="add del mod">
          <ac:chgData name="Sara Ebrahimkhani" userId="31d3ff1a-0aa9-4b17-a9ab-734bf788e67a" providerId="ADAL" clId="{3912D7B2-B873-4238-BEEF-09AC079A218E}" dt="2024-07-01T01:02:34.867" v="4903" actId="478"/>
          <ac:spMkLst>
            <pc:docMk/>
            <pc:sldMk cId="1251304992" sldId="292"/>
            <ac:spMk id="29" creationId="{490664AC-9A8E-4019-5DB4-55F350A75AAC}"/>
          </ac:spMkLst>
        </pc:spChg>
        <pc:spChg chg="add del">
          <ac:chgData name="Sara Ebrahimkhani" userId="31d3ff1a-0aa9-4b17-a9ab-734bf788e67a" providerId="ADAL" clId="{3912D7B2-B873-4238-BEEF-09AC079A218E}" dt="2024-07-01T01:03:26.333" v="4907" actId="11529"/>
          <ac:spMkLst>
            <pc:docMk/>
            <pc:sldMk cId="1251304992" sldId="292"/>
            <ac:spMk id="31" creationId="{08A8CADC-BAF1-8773-1B24-772AE7CD7108}"/>
          </ac:spMkLst>
        </pc:spChg>
        <pc:spChg chg="add mod">
          <ac:chgData name="Sara Ebrahimkhani" userId="31d3ff1a-0aa9-4b17-a9ab-734bf788e67a" providerId="ADAL" clId="{3912D7B2-B873-4238-BEEF-09AC079A218E}" dt="2024-07-01T01:04:53.811" v="4921" actId="208"/>
          <ac:spMkLst>
            <pc:docMk/>
            <pc:sldMk cId="1251304992" sldId="292"/>
            <ac:spMk id="32" creationId="{43E84455-1E9E-FB4A-4737-24E60BAA2E00}"/>
          </ac:spMkLst>
        </pc:spChg>
        <pc:picChg chg="add mod">
          <ac:chgData name="Sara Ebrahimkhani" userId="31d3ff1a-0aa9-4b17-a9ab-734bf788e67a" providerId="ADAL" clId="{3912D7B2-B873-4238-BEEF-09AC079A218E}" dt="2024-07-01T00:49:52.691" v="4796" actId="1076"/>
          <ac:picMkLst>
            <pc:docMk/>
            <pc:sldMk cId="1251304992" sldId="292"/>
            <ac:picMk id="10" creationId="{0C7D82EC-6810-FD8C-7574-1266778C678F}"/>
          </ac:picMkLst>
        </pc:picChg>
        <pc:picChg chg="add mod">
          <ac:chgData name="Sara Ebrahimkhani" userId="31d3ff1a-0aa9-4b17-a9ab-734bf788e67a" providerId="ADAL" clId="{3912D7B2-B873-4238-BEEF-09AC079A218E}" dt="2024-07-01T00:49:52.691" v="4796" actId="1076"/>
          <ac:picMkLst>
            <pc:docMk/>
            <pc:sldMk cId="1251304992" sldId="292"/>
            <ac:picMk id="12" creationId="{926C4D46-DF7F-1367-58BA-126D2E9D2939}"/>
          </ac:picMkLst>
        </pc:picChg>
        <pc:picChg chg="add mod modCrop">
          <ac:chgData name="Sara Ebrahimkhani" userId="31d3ff1a-0aa9-4b17-a9ab-734bf788e67a" providerId="ADAL" clId="{3912D7B2-B873-4238-BEEF-09AC079A218E}" dt="2024-07-01T01:02:11.851" v="4899" actId="1076"/>
          <ac:picMkLst>
            <pc:docMk/>
            <pc:sldMk cId="1251304992" sldId="292"/>
            <ac:picMk id="14" creationId="{B4D0CCA5-E49F-6669-F18D-CC4A9E8C8DDA}"/>
          </ac:picMkLst>
        </pc:picChg>
        <pc:picChg chg="add mod">
          <ac:chgData name="Sara Ebrahimkhani" userId="31d3ff1a-0aa9-4b17-a9ab-734bf788e67a" providerId="ADAL" clId="{3912D7B2-B873-4238-BEEF-09AC079A218E}" dt="2024-07-01T00:47:50.193" v="4715" actId="1076"/>
          <ac:picMkLst>
            <pc:docMk/>
            <pc:sldMk cId="1251304992" sldId="292"/>
            <ac:picMk id="16" creationId="{09877137-90C0-0522-2AC6-AB080431ECD0}"/>
          </ac:picMkLst>
        </pc:picChg>
        <pc:picChg chg="add del mod">
          <ac:chgData name="Sara Ebrahimkhani" userId="31d3ff1a-0aa9-4b17-a9ab-734bf788e67a" providerId="ADAL" clId="{3912D7B2-B873-4238-BEEF-09AC079A218E}" dt="2024-07-01T00:41:46.626" v="4519" actId="478"/>
          <ac:picMkLst>
            <pc:docMk/>
            <pc:sldMk cId="1251304992" sldId="292"/>
            <ac:picMk id="17" creationId="{5183AB6E-7B90-0642-8AD1-8CAC3E8A8D5D}"/>
          </ac:picMkLst>
        </pc:picChg>
        <pc:picChg chg="add mod">
          <ac:chgData name="Sara Ebrahimkhani" userId="31d3ff1a-0aa9-4b17-a9ab-734bf788e67a" providerId="ADAL" clId="{3912D7B2-B873-4238-BEEF-09AC079A218E}" dt="2024-07-01T00:49:15.792" v="4785" actId="1037"/>
          <ac:picMkLst>
            <pc:docMk/>
            <pc:sldMk cId="1251304992" sldId="292"/>
            <ac:picMk id="18" creationId="{B061189A-0E9E-23A4-6FA6-3BF759FA6CAF}"/>
          </ac:picMkLst>
        </pc:picChg>
        <pc:inkChg chg="add del">
          <ac:chgData name="Sara Ebrahimkhani" userId="31d3ff1a-0aa9-4b17-a9ab-734bf788e67a" providerId="ADAL" clId="{3912D7B2-B873-4238-BEEF-09AC079A218E}" dt="2024-07-01T01:03:05.654" v="4905" actId="9405"/>
          <ac:inkMkLst>
            <pc:docMk/>
            <pc:sldMk cId="1251304992" sldId="292"/>
            <ac:inkMk id="30" creationId="{4160B082-AC11-05F7-9DAE-4F4061BDB962}"/>
          </ac:inkMkLst>
        </pc:inkChg>
      </pc:sldChg>
      <pc:sldChg chg="modSp add del mod ord">
        <pc:chgData name="Sara Ebrahimkhani" userId="31d3ff1a-0aa9-4b17-a9ab-734bf788e67a" providerId="ADAL" clId="{3912D7B2-B873-4238-BEEF-09AC079A218E}" dt="2024-06-30T23:33:11.802" v="4379" actId="47"/>
        <pc:sldMkLst>
          <pc:docMk/>
          <pc:sldMk cId="3944780691" sldId="292"/>
        </pc:sldMkLst>
        <pc:spChg chg="mod">
          <ac:chgData name="Sara Ebrahimkhani" userId="31d3ff1a-0aa9-4b17-a9ab-734bf788e67a" providerId="ADAL" clId="{3912D7B2-B873-4238-BEEF-09AC079A218E}" dt="2024-06-30T22:17:35.876" v="3631" actId="20577"/>
          <ac:spMkLst>
            <pc:docMk/>
            <pc:sldMk cId="3944780691" sldId="292"/>
            <ac:spMk id="2" creationId="{12B24B47-556B-8083-CCBF-1F03B73A8204}"/>
          </ac:spMkLst>
        </pc:spChg>
        <pc:spChg chg="mod">
          <ac:chgData name="Sara Ebrahimkhani" userId="31d3ff1a-0aa9-4b17-a9ab-734bf788e67a" providerId="ADAL" clId="{3912D7B2-B873-4238-BEEF-09AC079A218E}" dt="2024-06-30T22:17:53.396" v="3647" actId="113"/>
          <ac:spMkLst>
            <pc:docMk/>
            <pc:sldMk cId="3944780691" sldId="292"/>
            <ac:spMk id="3" creationId="{07A9DA49-74DF-2CD8-7C07-8D1D4A90691C}"/>
          </ac:spMkLst>
        </pc:spChg>
      </pc:sldChg>
      <pc:sldChg chg="addSp delSp modSp add mod modAnim modNotesTx">
        <pc:chgData name="Sara Ebrahimkhani" userId="31d3ff1a-0aa9-4b17-a9ab-734bf788e67a" providerId="ADAL" clId="{3912D7B2-B873-4238-BEEF-09AC079A218E}" dt="2024-07-01T04:43:14.687" v="6448" actId="20577"/>
        <pc:sldMkLst>
          <pc:docMk/>
          <pc:sldMk cId="3991790475" sldId="293"/>
        </pc:sldMkLst>
        <pc:spChg chg="del">
          <ac:chgData name="Sara Ebrahimkhani" userId="31d3ff1a-0aa9-4b17-a9ab-734bf788e67a" providerId="ADAL" clId="{3912D7B2-B873-4238-BEEF-09AC079A218E}" dt="2024-07-01T01:39:37.851" v="5651" actId="478"/>
          <ac:spMkLst>
            <pc:docMk/>
            <pc:sldMk cId="3991790475" sldId="293"/>
            <ac:spMk id="2" creationId="{F957A26D-B255-8A5D-17A1-965668C14C41}"/>
          </ac:spMkLst>
        </pc:spChg>
        <pc:spChg chg="mod">
          <ac:chgData name="Sara Ebrahimkhani" userId="31d3ff1a-0aa9-4b17-a9ab-734bf788e67a" providerId="ADAL" clId="{3912D7B2-B873-4238-BEEF-09AC079A218E}" dt="2024-07-01T04:37:56.450" v="6181"/>
          <ac:spMkLst>
            <pc:docMk/>
            <pc:sldMk cId="3991790475" sldId="293"/>
            <ac:spMk id="3" creationId="{07A9DA49-74DF-2CD8-7C07-8D1D4A90691C}"/>
          </ac:spMkLst>
        </pc:spChg>
        <pc:spChg chg="del mod">
          <ac:chgData name="Sara Ebrahimkhani" userId="31d3ff1a-0aa9-4b17-a9ab-734bf788e67a" providerId="ADAL" clId="{3912D7B2-B873-4238-BEEF-09AC079A218E}" dt="2024-07-01T02:41:19.960" v="5672" actId="478"/>
          <ac:spMkLst>
            <pc:docMk/>
            <pc:sldMk cId="3991790475" sldId="293"/>
            <ac:spMk id="4" creationId="{F2A99AC3-79AD-28FB-4925-714D9AC483DC}"/>
          </ac:spMkLst>
        </pc:spChg>
        <pc:spChg chg="add mod">
          <ac:chgData name="Sara Ebrahimkhani" userId="31d3ff1a-0aa9-4b17-a9ab-734bf788e67a" providerId="ADAL" clId="{3912D7B2-B873-4238-BEEF-09AC079A218E}" dt="2024-07-01T04:43:03.136" v="6444" actId="20577"/>
          <ac:spMkLst>
            <pc:docMk/>
            <pc:sldMk cId="3991790475" sldId="293"/>
            <ac:spMk id="8" creationId="{B602892F-400B-0997-85B1-88DA81294E1A}"/>
          </ac:spMkLst>
        </pc:spChg>
        <pc:spChg chg="add mod">
          <ac:chgData name="Sara Ebrahimkhani" userId="31d3ff1a-0aa9-4b17-a9ab-734bf788e67a" providerId="ADAL" clId="{3912D7B2-B873-4238-BEEF-09AC079A218E}" dt="2024-07-01T02:54:08.343" v="5982" actId="164"/>
          <ac:spMkLst>
            <pc:docMk/>
            <pc:sldMk cId="3991790475" sldId="293"/>
            <ac:spMk id="9" creationId="{5969EA1D-7C97-B756-728F-C170B8B9519B}"/>
          </ac:spMkLst>
        </pc:spChg>
        <pc:spChg chg="add mod">
          <ac:chgData name="Sara Ebrahimkhani" userId="31d3ff1a-0aa9-4b17-a9ab-734bf788e67a" providerId="ADAL" clId="{3912D7B2-B873-4238-BEEF-09AC079A218E}" dt="2024-07-01T02:54:08.343" v="5982" actId="164"/>
          <ac:spMkLst>
            <pc:docMk/>
            <pc:sldMk cId="3991790475" sldId="293"/>
            <ac:spMk id="10" creationId="{265BEB44-02AB-2A4E-26E2-2DF02842200E}"/>
          </ac:spMkLst>
        </pc:spChg>
        <pc:spChg chg="add mod">
          <ac:chgData name="Sara Ebrahimkhani" userId="31d3ff1a-0aa9-4b17-a9ab-734bf788e67a" providerId="ADAL" clId="{3912D7B2-B873-4238-BEEF-09AC079A218E}" dt="2024-07-01T02:54:08.343" v="5982" actId="164"/>
          <ac:spMkLst>
            <pc:docMk/>
            <pc:sldMk cId="3991790475" sldId="293"/>
            <ac:spMk id="11" creationId="{6510612B-A9B4-CC51-63B1-AA191734FCAC}"/>
          </ac:spMkLst>
        </pc:spChg>
        <pc:grpChg chg="add mod">
          <ac:chgData name="Sara Ebrahimkhani" userId="31d3ff1a-0aa9-4b17-a9ab-734bf788e67a" providerId="ADAL" clId="{3912D7B2-B873-4238-BEEF-09AC079A218E}" dt="2024-07-01T02:54:50.279" v="5985" actId="1076"/>
          <ac:grpSpMkLst>
            <pc:docMk/>
            <pc:sldMk cId="3991790475" sldId="293"/>
            <ac:grpSpMk id="12" creationId="{F4DF93BA-A1CA-FB67-081D-9FEEF186E097}"/>
          </ac:grpSpMkLst>
        </pc:grpChg>
        <pc:graphicFrameChg chg="add del mod modGraphic">
          <ac:chgData name="Sara Ebrahimkhani" userId="31d3ff1a-0aa9-4b17-a9ab-734bf788e67a" providerId="ADAL" clId="{3912D7B2-B873-4238-BEEF-09AC079A218E}" dt="2024-07-01T02:40:52.314" v="5665" actId="478"/>
          <ac:graphicFrameMkLst>
            <pc:docMk/>
            <pc:sldMk cId="3991790475" sldId="293"/>
            <ac:graphicFrameMk id="5" creationId="{9DD98C97-CDF9-4EE9-011C-2320289E3AFF}"/>
          </ac:graphicFrameMkLst>
        </pc:graphicFrameChg>
        <pc:picChg chg="add mod">
          <ac:chgData name="Sara Ebrahimkhani" userId="31d3ff1a-0aa9-4b17-a9ab-734bf788e67a" providerId="ADAL" clId="{3912D7B2-B873-4238-BEEF-09AC079A218E}" dt="2024-07-01T02:48:35.760" v="5877" actId="1076"/>
          <ac:picMkLst>
            <pc:docMk/>
            <pc:sldMk cId="3991790475" sldId="293"/>
            <ac:picMk id="7" creationId="{5FAE7D26-E503-9457-8136-5C4E05E0B240}"/>
          </ac:picMkLst>
        </pc:picChg>
      </pc:sldChg>
      <pc:sldChg chg="addSp delSp modSp add mod">
        <pc:chgData name="Sara Ebrahimkhani" userId="31d3ff1a-0aa9-4b17-a9ab-734bf788e67a" providerId="ADAL" clId="{3912D7B2-B873-4238-BEEF-09AC079A218E}" dt="2024-07-01T03:04:02.043" v="6061" actId="478"/>
        <pc:sldMkLst>
          <pc:docMk/>
          <pc:sldMk cId="3645401133" sldId="294"/>
        </pc:sldMkLst>
        <pc:spChg chg="mod">
          <ac:chgData name="Sara Ebrahimkhani" userId="31d3ff1a-0aa9-4b17-a9ab-734bf788e67a" providerId="ADAL" clId="{3912D7B2-B873-4238-BEEF-09AC079A218E}" dt="2024-07-01T01:19:42.564" v="5203" actId="20577"/>
          <ac:spMkLst>
            <pc:docMk/>
            <pc:sldMk cId="3645401133" sldId="294"/>
            <ac:spMk id="3" creationId="{07A9DA49-74DF-2CD8-7C07-8D1D4A90691C}"/>
          </ac:spMkLst>
        </pc:spChg>
        <pc:spChg chg="add del mod">
          <ac:chgData name="Sara Ebrahimkhani" userId="31d3ff1a-0aa9-4b17-a9ab-734bf788e67a" providerId="ADAL" clId="{3912D7B2-B873-4238-BEEF-09AC079A218E}" dt="2024-07-01T01:17:39.425" v="5119" actId="478"/>
          <ac:spMkLst>
            <pc:docMk/>
            <pc:sldMk cId="3645401133" sldId="294"/>
            <ac:spMk id="6" creationId="{D0F8C1C8-DFC0-A3C0-043B-35F41E9F46A0}"/>
          </ac:spMkLst>
        </pc:spChg>
        <pc:spChg chg="mod">
          <ac:chgData name="Sara Ebrahimkhani" userId="31d3ff1a-0aa9-4b17-a9ab-734bf788e67a" providerId="ADAL" clId="{3912D7B2-B873-4238-BEEF-09AC079A218E}" dt="2024-07-01T01:18:46.445" v="5170" actId="20577"/>
          <ac:spMkLst>
            <pc:docMk/>
            <pc:sldMk cId="3645401133" sldId="294"/>
            <ac:spMk id="9" creationId="{3CC5167E-35BA-7B88-26A1-3837752939B3}"/>
          </ac:spMkLst>
        </pc:spChg>
        <pc:spChg chg="add del mod">
          <ac:chgData name="Sara Ebrahimkhani" userId="31d3ff1a-0aa9-4b17-a9ab-734bf788e67a" providerId="ADAL" clId="{3912D7B2-B873-4238-BEEF-09AC079A218E}" dt="2024-07-01T03:04:02.043" v="6061" actId="478"/>
          <ac:spMkLst>
            <pc:docMk/>
            <pc:sldMk cId="3645401133" sldId="294"/>
            <ac:spMk id="10" creationId="{FE244B6B-9EB0-3157-115D-636DD96ADB87}"/>
          </ac:spMkLst>
        </pc:spChg>
        <pc:picChg chg="add mod">
          <ac:chgData name="Sara Ebrahimkhani" userId="31d3ff1a-0aa9-4b17-a9ab-734bf788e67a" providerId="ADAL" clId="{3912D7B2-B873-4238-BEEF-09AC079A218E}" dt="2024-07-01T01:19:01.435" v="5196" actId="1036"/>
          <ac:picMkLst>
            <pc:docMk/>
            <pc:sldMk cId="3645401133" sldId="294"/>
            <ac:picMk id="2" creationId="{71157577-7E1A-C297-51DA-E553AC760812}"/>
          </ac:picMkLst>
        </pc:picChg>
        <pc:picChg chg="del">
          <ac:chgData name="Sara Ebrahimkhani" userId="31d3ff1a-0aa9-4b17-a9ab-734bf788e67a" providerId="ADAL" clId="{3912D7B2-B873-4238-BEEF-09AC079A218E}" dt="2024-07-01T01:14:17.247" v="5035" actId="478"/>
          <ac:picMkLst>
            <pc:docMk/>
            <pc:sldMk cId="3645401133" sldId="294"/>
            <ac:picMk id="5" creationId="{71157577-7E1A-C297-51DA-E553AC760812}"/>
          </ac:picMkLst>
        </pc:picChg>
        <pc:picChg chg="del">
          <ac:chgData name="Sara Ebrahimkhani" userId="31d3ff1a-0aa9-4b17-a9ab-734bf788e67a" providerId="ADAL" clId="{3912D7B2-B873-4238-BEEF-09AC079A218E}" dt="2024-07-01T01:14:15.558" v="5033" actId="478"/>
          <ac:picMkLst>
            <pc:docMk/>
            <pc:sldMk cId="3645401133" sldId="294"/>
            <ac:picMk id="7" creationId="{995F8644-C8D7-5476-A600-5C4416F9F3AE}"/>
          </ac:picMkLst>
        </pc:picChg>
      </pc:sldChg>
      <pc:sldChg chg="addSp delSp modSp new mod ord">
        <pc:chgData name="Sara Ebrahimkhani" userId="31d3ff1a-0aa9-4b17-a9ab-734bf788e67a" providerId="ADAL" clId="{3912D7B2-B873-4238-BEEF-09AC079A218E}" dt="2024-07-01T01:38:56.889" v="5647" actId="20577"/>
        <pc:sldMkLst>
          <pc:docMk/>
          <pc:sldMk cId="902294098" sldId="295"/>
        </pc:sldMkLst>
        <pc:spChg chg="add del mod">
          <ac:chgData name="Sara Ebrahimkhani" userId="31d3ff1a-0aa9-4b17-a9ab-734bf788e67a" providerId="ADAL" clId="{3912D7B2-B873-4238-BEEF-09AC079A218E}" dt="2024-07-01T01:23:58.497" v="5316" actId="478"/>
          <ac:spMkLst>
            <pc:docMk/>
            <pc:sldMk cId="902294098" sldId="295"/>
            <ac:spMk id="2" creationId="{D8A84CE8-AC03-B985-AFE3-5FD8923CF91B}"/>
          </ac:spMkLst>
        </pc:spChg>
        <pc:spChg chg="add del mod">
          <ac:chgData name="Sara Ebrahimkhani" userId="31d3ff1a-0aa9-4b17-a9ab-734bf788e67a" providerId="ADAL" clId="{3912D7B2-B873-4238-BEEF-09AC079A218E}" dt="2024-07-01T01:23:58.497" v="5316" actId="478"/>
          <ac:spMkLst>
            <pc:docMk/>
            <pc:sldMk cId="902294098" sldId="295"/>
            <ac:spMk id="3" creationId="{28987B36-CA17-B967-94BE-B6AE0B15156F}"/>
          </ac:spMkLst>
        </pc:spChg>
        <pc:spChg chg="add mod">
          <ac:chgData name="Sara Ebrahimkhani" userId="31d3ff1a-0aa9-4b17-a9ab-734bf788e67a" providerId="ADAL" clId="{3912D7B2-B873-4238-BEEF-09AC079A218E}" dt="2024-07-01T01:32:15.840" v="5521" actId="113"/>
          <ac:spMkLst>
            <pc:docMk/>
            <pc:sldMk cId="902294098" sldId="295"/>
            <ac:spMk id="5" creationId="{A1D3DBE1-C86F-B0EC-05E1-F1B77FEBBAB0}"/>
          </ac:spMkLst>
        </pc:spChg>
        <pc:spChg chg="add mod">
          <ac:chgData name="Sara Ebrahimkhani" userId="31d3ff1a-0aa9-4b17-a9ab-734bf788e67a" providerId="ADAL" clId="{3912D7B2-B873-4238-BEEF-09AC079A218E}" dt="2024-07-01T01:32:18.746" v="5522" actId="113"/>
          <ac:spMkLst>
            <pc:docMk/>
            <pc:sldMk cId="902294098" sldId="295"/>
            <ac:spMk id="6" creationId="{AE9F3752-A27C-7350-A956-44E6E93194CB}"/>
          </ac:spMkLst>
        </pc:spChg>
        <pc:spChg chg="add mod">
          <ac:chgData name="Sara Ebrahimkhani" userId="31d3ff1a-0aa9-4b17-a9ab-734bf788e67a" providerId="ADAL" clId="{3912D7B2-B873-4238-BEEF-09AC079A218E}" dt="2024-07-01T01:35:45.641" v="5592" actId="1036"/>
          <ac:spMkLst>
            <pc:docMk/>
            <pc:sldMk cId="902294098" sldId="295"/>
            <ac:spMk id="7" creationId="{87A4E497-5990-4EED-FD3F-46923D71EFFD}"/>
          </ac:spMkLst>
        </pc:spChg>
        <pc:spChg chg="add mod">
          <ac:chgData name="Sara Ebrahimkhani" userId="31d3ff1a-0aa9-4b17-a9ab-734bf788e67a" providerId="ADAL" clId="{3912D7B2-B873-4238-BEEF-09AC079A218E}" dt="2024-07-01T01:36:05.370" v="5595" actId="1076"/>
          <ac:spMkLst>
            <pc:docMk/>
            <pc:sldMk cId="902294098" sldId="295"/>
            <ac:spMk id="8" creationId="{3E19169F-189C-F3FA-5C71-B0E2F5BB4004}"/>
          </ac:spMkLst>
        </pc:spChg>
        <pc:spChg chg="add mod">
          <ac:chgData name="Sara Ebrahimkhani" userId="31d3ff1a-0aa9-4b17-a9ab-734bf788e67a" providerId="ADAL" clId="{3912D7B2-B873-4238-BEEF-09AC079A218E}" dt="2024-07-01T01:30:48.809" v="5507" actId="1076"/>
          <ac:spMkLst>
            <pc:docMk/>
            <pc:sldMk cId="902294098" sldId="295"/>
            <ac:spMk id="10" creationId="{C2086C4C-4EC1-B00A-32A8-733651D013F7}"/>
          </ac:spMkLst>
        </pc:spChg>
        <pc:spChg chg="add del mod">
          <ac:chgData name="Sara Ebrahimkhani" userId="31d3ff1a-0aa9-4b17-a9ab-734bf788e67a" providerId="ADAL" clId="{3912D7B2-B873-4238-BEEF-09AC079A218E}" dt="2024-07-01T01:23:58.497" v="5316" actId="478"/>
          <ac:spMkLst>
            <pc:docMk/>
            <pc:sldMk cId="902294098" sldId="295"/>
            <ac:spMk id="11" creationId="{515072D9-1167-E2BD-47A1-1ECD76271AE0}"/>
          </ac:spMkLst>
        </pc:spChg>
        <pc:spChg chg="add mod">
          <ac:chgData name="Sara Ebrahimkhani" userId="31d3ff1a-0aa9-4b17-a9ab-734bf788e67a" providerId="ADAL" clId="{3912D7B2-B873-4238-BEEF-09AC079A218E}" dt="2024-07-01T01:30:57.405" v="5509" actId="1076"/>
          <ac:spMkLst>
            <pc:docMk/>
            <pc:sldMk cId="902294098" sldId="295"/>
            <ac:spMk id="12" creationId="{19F46FF8-A6AC-963D-F8CF-5688C3EAAC69}"/>
          </ac:spMkLst>
        </pc:spChg>
        <pc:spChg chg="add del mod">
          <ac:chgData name="Sara Ebrahimkhani" userId="31d3ff1a-0aa9-4b17-a9ab-734bf788e67a" providerId="ADAL" clId="{3912D7B2-B873-4238-BEEF-09AC079A218E}" dt="2024-07-01T01:23:58.497" v="5316" actId="478"/>
          <ac:spMkLst>
            <pc:docMk/>
            <pc:sldMk cId="902294098" sldId="295"/>
            <ac:spMk id="13" creationId="{028B828B-FFB1-F4F3-8059-F70A5DCC5AEA}"/>
          </ac:spMkLst>
        </pc:spChg>
        <pc:spChg chg="add mod">
          <ac:chgData name="Sara Ebrahimkhani" userId="31d3ff1a-0aa9-4b17-a9ab-734bf788e67a" providerId="ADAL" clId="{3912D7B2-B873-4238-BEEF-09AC079A218E}" dt="2024-07-01T01:35:10.758" v="5578" actId="1076"/>
          <ac:spMkLst>
            <pc:docMk/>
            <pc:sldMk cId="902294098" sldId="295"/>
            <ac:spMk id="14" creationId="{9A7F825C-A45E-2F92-E644-D2F05FEEB6D3}"/>
          </ac:spMkLst>
        </pc:spChg>
        <pc:spChg chg="add mod">
          <ac:chgData name="Sara Ebrahimkhani" userId="31d3ff1a-0aa9-4b17-a9ab-734bf788e67a" providerId="ADAL" clId="{3912D7B2-B873-4238-BEEF-09AC079A218E}" dt="2024-07-01T01:35:45.641" v="5592" actId="1036"/>
          <ac:spMkLst>
            <pc:docMk/>
            <pc:sldMk cId="902294098" sldId="295"/>
            <ac:spMk id="15" creationId="{FF8AB69E-6FF3-978F-5DA3-FFD6C6B7C865}"/>
          </ac:spMkLst>
        </pc:spChg>
        <pc:spChg chg="add mod">
          <ac:chgData name="Sara Ebrahimkhani" userId="31d3ff1a-0aa9-4b17-a9ab-734bf788e67a" providerId="ADAL" clId="{3912D7B2-B873-4238-BEEF-09AC079A218E}" dt="2024-07-01T01:35:10.758" v="5578" actId="1076"/>
          <ac:spMkLst>
            <pc:docMk/>
            <pc:sldMk cId="902294098" sldId="295"/>
            <ac:spMk id="16" creationId="{1E96B07B-BF26-5700-A057-158539C7C1D9}"/>
          </ac:spMkLst>
        </pc:spChg>
        <pc:spChg chg="add mod">
          <ac:chgData name="Sara Ebrahimkhani" userId="31d3ff1a-0aa9-4b17-a9ab-734bf788e67a" providerId="ADAL" clId="{3912D7B2-B873-4238-BEEF-09AC079A218E}" dt="2024-07-01T01:36:02.450" v="5594" actId="1076"/>
          <ac:spMkLst>
            <pc:docMk/>
            <pc:sldMk cId="902294098" sldId="295"/>
            <ac:spMk id="17" creationId="{B0EF045F-6C61-5AFC-71AA-E6B1B99104C8}"/>
          </ac:spMkLst>
        </pc:spChg>
        <pc:spChg chg="add mod">
          <ac:chgData name="Sara Ebrahimkhani" userId="31d3ff1a-0aa9-4b17-a9ab-734bf788e67a" providerId="ADAL" clId="{3912D7B2-B873-4238-BEEF-09AC079A218E}" dt="2024-07-01T01:33:08.652" v="5545" actId="1038"/>
          <ac:spMkLst>
            <pc:docMk/>
            <pc:sldMk cId="902294098" sldId="295"/>
            <ac:spMk id="18" creationId="{8208E1AF-DD0A-61DE-A9B0-47F7A2D69623}"/>
          </ac:spMkLst>
        </pc:spChg>
        <pc:spChg chg="add mod">
          <ac:chgData name="Sara Ebrahimkhani" userId="31d3ff1a-0aa9-4b17-a9ab-734bf788e67a" providerId="ADAL" clId="{3912D7B2-B873-4238-BEEF-09AC079A218E}" dt="2024-07-01T01:35:54.062" v="5593" actId="1076"/>
          <ac:spMkLst>
            <pc:docMk/>
            <pc:sldMk cId="902294098" sldId="295"/>
            <ac:spMk id="19" creationId="{F97CD48F-30AC-C71C-2018-DC037AC1D87C}"/>
          </ac:spMkLst>
        </pc:spChg>
        <pc:spChg chg="add mod">
          <ac:chgData name="Sara Ebrahimkhani" userId="31d3ff1a-0aa9-4b17-a9ab-734bf788e67a" providerId="ADAL" clId="{3912D7B2-B873-4238-BEEF-09AC079A218E}" dt="2024-07-01T01:34:01.626" v="5561" actId="14100"/>
          <ac:spMkLst>
            <pc:docMk/>
            <pc:sldMk cId="902294098" sldId="295"/>
            <ac:spMk id="20" creationId="{8C31E176-83C7-7C97-1D47-54101265BD4E}"/>
          </ac:spMkLst>
        </pc:spChg>
        <pc:spChg chg="add mod">
          <ac:chgData name="Sara Ebrahimkhani" userId="31d3ff1a-0aa9-4b17-a9ab-734bf788e67a" providerId="ADAL" clId="{3912D7B2-B873-4238-BEEF-09AC079A218E}" dt="2024-07-01T01:34:15.481" v="5569" actId="14100"/>
          <ac:spMkLst>
            <pc:docMk/>
            <pc:sldMk cId="902294098" sldId="295"/>
            <ac:spMk id="21" creationId="{D97686AF-7BA2-B662-1D54-A4781251850A}"/>
          </ac:spMkLst>
        </pc:spChg>
        <pc:spChg chg="add mod">
          <ac:chgData name="Sara Ebrahimkhani" userId="31d3ff1a-0aa9-4b17-a9ab-734bf788e67a" providerId="ADAL" clId="{3912D7B2-B873-4238-BEEF-09AC079A218E}" dt="2024-07-01T01:38:56.889" v="5647" actId="20577"/>
          <ac:spMkLst>
            <pc:docMk/>
            <pc:sldMk cId="902294098" sldId="295"/>
            <ac:spMk id="22" creationId="{09E723F0-F74A-2E7E-6E32-D78E4CFB8F19}"/>
          </ac:spMkLst>
        </pc:spChg>
      </pc:sldChg>
      <pc:sldChg chg="addSp delSp modSp add mod ord delAnim modAnim">
        <pc:chgData name="Sara Ebrahimkhani" userId="31d3ff1a-0aa9-4b17-a9ab-734bf788e67a" providerId="ADAL" clId="{3912D7B2-B873-4238-BEEF-09AC079A218E}" dt="2024-07-01T04:39:26.830" v="6213" actId="1076"/>
        <pc:sldMkLst>
          <pc:docMk/>
          <pc:sldMk cId="1556604308" sldId="296"/>
        </pc:sldMkLst>
        <pc:spChg chg="add mod">
          <ac:chgData name="Sara Ebrahimkhani" userId="31d3ff1a-0aa9-4b17-a9ab-734bf788e67a" providerId="ADAL" clId="{3912D7B2-B873-4238-BEEF-09AC079A218E}" dt="2024-07-01T04:38:32.335" v="6199"/>
          <ac:spMkLst>
            <pc:docMk/>
            <pc:sldMk cId="1556604308" sldId="296"/>
            <ac:spMk id="2" creationId="{F09D8B50-DF56-CAB3-AC97-AB4D9851E4C1}"/>
          </ac:spMkLst>
        </pc:spChg>
        <pc:spChg chg="mod">
          <ac:chgData name="Sara Ebrahimkhani" userId="31d3ff1a-0aa9-4b17-a9ab-734bf788e67a" providerId="ADAL" clId="{3912D7B2-B873-4238-BEEF-09AC079A218E}" dt="2024-07-01T04:38:41.945" v="6200" actId="164"/>
          <ac:spMkLst>
            <pc:docMk/>
            <pc:sldMk cId="1556604308" sldId="296"/>
            <ac:spMk id="5" creationId="{3F54745B-FC99-5B17-588C-68E1BD68E102}"/>
          </ac:spMkLst>
        </pc:spChg>
        <pc:spChg chg="mod">
          <ac:chgData name="Sara Ebrahimkhani" userId="31d3ff1a-0aa9-4b17-a9ab-734bf788e67a" providerId="ADAL" clId="{3912D7B2-B873-4238-BEEF-09AC079A218E}" dt="2024-07-01T04:38:41.945" v="6200" actId="164"/>
          <ac:spMkLst>
            <pc:docMk/>
            <pc:sldMk cId="1556604308" sldId="296"/>
            <ac:spMk id="6" creationId="{C5B7B63C-A1C9-2657-A35F-78CC5594064C}"/>
          </ac:spMkLst>
        </pc:spChg>
        <pc:spChg chg="mod">
          <ac:chgData name="Sara Ebrahimkhani" userId="31d3ff1a-0aa9-4b17-a9ab-734bf788e67a" providerId="ADAL" clId="{3912D7B2-B873-4238-BEEF-09AC079A218E}" dt="2024-07-01T04:38:41.945" v="6200" actId="164"/>
          <ac:spMkLst>
            <pc:docMk/>
            <pc:sldMk cId="1556604308" sldId="296"/>
            <ac:spMk id="7" creationId="{4891FDA6-C25E-FE3A-A46A-693EC99DE84C}"/>
          </ac:spMkLst>
        </pc:spChg>
        <pc:spChg chg="mod">
          <ac:chgData name="Sara Ebrahimkhani" userId="31d3ff1a-0aa9-4b17-a9ab-734bf788e67a" providerId="ADAL" clId="{3912D7B2-B873-4238-BEEF-09AC079A218E}" dt="2024-07-01T04:38:41.945" v="6200" actId="164"/>
          <ac:spMkLst>
            <pc:docMk/>
            <pc:sldMk cId="1556604308" sldId="296"/>
            <ac:spMk id="8" creationId="{4B69C865-5EED-316B-1E72-381D9067982C}"/>
          </ac:spMkLst>
        </pc:spChg>
        <pc:spChg chg="add mod">
          <ac:chgData name="Sara Ebrahimkhani" userId="31d3ff1a-0aa9-4b17-a9ab-734bf788e67a" providerId="ADAL" clId="{3912D7B2-B873-4238-BEEF-09AC079A218E}" dt="2024-07-01T04:39:13.437" v="6210"/>
          <ac:spMkLst>
            <pc:docMk/>
            <pc:sldMk cId="1556604308" sldId="296"/>
            <ac:spMk id="11" creationId="{A40D759C-B676-EFFB-C755-1AAEF5BE49B4}"/>
          </ac:spMkLst>
        </pc:spChg>
        <pc:spChg chg="mod">
          <ac:chgData name="Sara Ebrahimkhani" userId="31d3ff1a-0aa9-4b17-a9ab-734bf788e67a" providerId="ADAL" clId="{3912D7B2-B873-4238-BEEF-09AC079A218E}" dt="2024-07-01T04:38:41.945" v="6200" actId="164"/>
          <ac:spMkLst>
            <pc:docMk/>
            <pc:sldMk cId="1556604308" sldId="296"/>
            <ac:spMk id="19" creationId="{AAE2BAA5-EE46-58F3-DC53-7EB9261E8B19}"/>
          </ac:spMkLst>
        </pc:spChg>
        <pc:spChg chg="mod">
          <ac:chgData name="Sara Ebrahimkhani" userId="31d3ff1a-0aa9-4b17-a9ab-734bf788e67a" providerId="ADAL" clId="{3912D7B2-B873-4238-BEEF-09AC079A218E}" dt="2024-07-01T04:38:41.945" v="6200" actId="164"/>
          <ac:spMkLst>
            <pc:docMk/>
            <pc:sldMk cId="1556604308" sldId="296"/>
            <ac:spMk id="20" creationId="{F20C2024-8EB1-AFE3-227B-870F88A21385}"/>
          </ac:spMkLst>
        </pc:spChg>
        <pc:spChg chg="mod">
          <ac:chgData name="Sara Ebrahimkhani" userId="31d3ff1a-0aa9-4b17-a9ab-734bf788e67a" providerId="ADAL" clId="{3912D7B2-B873-4238-BEEF-09AC079A218E}" dt="2024-07-01T04:38:41.945" v="6200" actId="164"/>
          <ac:spMkLst>
            <pc:docMk/>
            <pc:sldMk cId="1556604308" sldId="296"/>
            <ac:spMk id="21" creationId="{47EC04D1-90C2-4A4E-FE7A-35CC8E53B65D}"/>
          </ac:spMkLst>
        </pc:spChg>
        <pc:spChg chg="mod">
          <ac:chgData name="Sara Ebrahimkhani" userId="31d3ff1a-0aa9-4b17-a9ab-734bf788e67a" providerId="ADAL" clId="{3912D7B2-B873-4238-BEEF-09AC079A218E}" dt="2024-07-01T04:38:41.945" v="6200" actId="164"/>
          <ac:spMkLst>
            <pc:docMk/>
            <pc:sldMk cId="1556604308" sldId="296"/>
            <ac:spMk id="22" creationId="{E5390A5E-5760-9296-F948-201E2A24E2D6}"/>
          </ac:spMkLst>
        </pc:spChg>
        <pc:spChg chg="mod">
          <ac:chgData name="Sara Ebrahimkhani" userId="31d3ff1a-0aa9-4b17-a9ab-734bf788e67a" providerId="ADAL" clId="{3912D7B2-B873-4238-BEEF-09AC079A218E}" dt="2024-07-01T04:38:41.945" v="6200" actId="164"/>
          <ac:spMkLst>
            <pc:docMk/>
            <pc:sldMk cId="1556604308" sldId="296"/>
            <ac:spMk id="24" creationId="{79E54571-AD58-03A9-EB68-4288BB71ABFB}"/>
          </ac:spMkLst>
        </pc:spChg>
        <pc:spChg chg="del">
          <ac:chgData name="Sara Ebrahimkhani" userId="31d3ff1a-0aa9-4b17-a9ab-734bf788e67a" providerId="ADAL" clId="{3912D7B2-B873-4238-BEEF-09AC079A218E}" dt="2024-07-01T04:37:29.850" v="6179" actId="478"/>
          <ac:spMkLst>
            <pc:docMk/>
            <pc:sldMk cId="1556604308" sldId="296"/>
            <ac:spMk id="27" creationId="{E9D9F451-E3D5-8C93-9CF1-772926545DA6}"/>
          </ac:spMkLst>
        </pc:spChg>
        <pc:spChg chg="del">
          <ac:chgData name="Sara Ebrahimkhani" userId="31d3ff1a-0aa9-4b17-a9ab-734bf788e67a" providerId="ADAL" clId="{3912D7B2-B873-4238-BEEF-09AC079A218E}" dt="2024-07-01T04:37:28.536" v="6178" actId="478"/>
          <ac:spMkLst>
            <pc:docMk/>
            <pc:sldMk cId="1556604308" sldId="296"/>
            <ac:spMk id="32" creationId="{43E84455-1E9E-FB4A-4737-24E60BAA2E00}"/>
          </ac:spMkLst>
        </pc:spChg>
        <pc:grpChg chg="add del mod">
          <ac:chgData name="Sara Ebrahimkhani" userId="31d3ff1a-0aa9-4b17-a9ab-734bf788e67a" providerId="ADAL" clId="{3912D7B2-B873-4238-BEEF-09AC079A218E}" dt="2024-07-01T04:39:01.795" v="6207" actId="478"/>
          <ac:grpSpMkLst>
            <pc:docMk/>
            <pc:sldMk cId="1556604308" sldId="296"/>
            <ac:grpSpMk id="4" creationId="{BC6F1BD3-46E4-186A-7D72-4BC99F9E8589}"/>
          </ac:grpSpMkLst>
        </pc:grpChg>
        <pc:picChg chg="add mod">
          <ac:chgData name="Sara Ebrahimkhani" userId="31d3ff1a-0aa9-4b17-a9ab-734bf788e67a" providerId="ADAL" clId="{3912D7B2-B873-4238-BEEF-09AC079A218E}" dt="2024-07-01T04:39:26.830" v="6213" actId="1076"/>
          <ac:picMkLst>
            <pc:docMk/>
            <pc:sldMk cId="1556604308" sldId="296"/>
            <ac:picMk id="9" creationId="{3573E9FA-810D-B147-93FF-79364FB4B71D}"/>
          </ac:picMkLst>
        </pc:picChg>
        <pc:picChg chg="mod">
          <ac:chgData name="Sara Ebrahimkhani" userId="31d3ff1a-0aa9-4b17-a9ab-734bf788e67a" providerId="ADAL" clId="{3912D7B2-B873-4238-BEEF-09AC079A218E}" dt="2024-07-01T04:38:41.945" v="6200" actId="164"/>
          <ac:picMkLst>
            <pc:docMk/>
            <pc:sldMk cId="1556604308" sldId="296"/>
            <ac:picMk id="10" creationId="{0C7D82EC-6810-FD8C-7574-1266778C678F}"/>
          </ac:picMkLst>
        </pc:picChg>
        <pc:picChg chg="mod">
          <ac:chgData name="Sara Ebrahimkhani" userId="31d3ff1a-0aa9-4b17-a9ab-734bf788e67a" providerId="ADAL" clId="{3912D7B2-B873-4238-BEEF-09AC079A218E}" dt="2024-07-01T04:38:41.945" v="6200" actId="164"/>
          <ac:picMkLst>
            <pc:docMk/>
            <pc:sldMk cId="1556604308" sldId="296"/>
            <ac:picMk id="12" creationId="{926C4D46-DF7F-1367-58BA-126D2E9D2939}"/>
          </ac:picMkLst>
        </pc:picChg>
        <pc:picChg chg="mod">
          <ac:chgData name="Sara Ebrahimkhani" userId="31d3ff1a-0aa9-4b17-a9ab-734bf788e67a" providerId="ADAL" clId="{3912D7B2-B873-4238-BEEF-09AC079A218E}" dt="2024-07-01T04:38:41.945" v="6200" actId="164"/>
          <ac:picMkLst>
            <pc:docMk/>
            <pc:sldMk cId="1556604308" sldId="296"/>
            <ac:picMk id="14" creationId="{B4D0CCA5-E49F-6669-F18D-CC4A9E8C8DDA}"/>
          </ac:picMkLst>
        </pc:picChg>
        <pc:picChg chg="mod">
          <ac:chgData name="Sara Ebrahimkhani" userId="31d3ff1a-0aa9-4b17-a9ab-734bf788e67a" providerId="ADAL" clId="{3912D7B2-B873-4238-BEEF-09AC079A218E}" dt="2024-07-01T04:38:41.945" v="6200" actId="164"/>
          <ac:picMkLst>
            <pc:docMk/>
            <pc:sldMk cId="1556604308" sldId="296"/>
            <ac:picMk id="16" creationId="{09877137-90C0-0522-2AC6-AB080431ECD0}"/>
          </ac:picMkLst>
        </pc:picChg>
        <pc:picChg chg="mod">
          <ac:chgData name="Sara Ebrahimkhani" userId="31d3ff1a-0aa9-4b17-a9ab-734bf788e67a" providerId="ADAL" clId="{3912D7B2-B873-4238-BEEF-09AC079A218E}" dt="2024-07-01T04:38:41.945" v="6200" actId="164"/>
          <ac:picMkLst>
            <pc:docMk/>
            <pc:sldMk cId="1556604308" sldId="296"/>
            <ac:picMk id="18" creationId="{B061189A-0E9E-23A4-6FA6-3BF759FA6CAF}"/>
          </ac:picMkLst>
        </pc:picChg>
      </pc:sldChg>
      <pc:sldChg chg="addSp delSp modSp add del mod">
        <pc:chgData name="Sara Ebrahimkhani" userId="31d3ff1a-0aa9-4b17-a9ab-734bf788e67a" providerId="ADAL" clId="{3912D7B2-B873-4238-BEEF-09AC079A218E}" dt="2024-07-01T13:41:26.290" v="7731" actId="47"/>
        <pc:sldMkLst>
          <pc:docMk/>
          <pc:sldMk cId="3782146420" sldId="297"/>
        </pc:sldMkLst>
        <pc:spChg chg="mod">
          <ac:chgData name="Sara Ebrahimkhani" userId="31d3ff1a-0aa9-4b17-a9ab-734bf788e67a" providerId="ADAL" clId="{3912D7B2-B873-4238-BEEF-09AC079A218E}" dt="2024-07-01T05:15:03.810" v="6500" actId="20577"/>
          <ac:spMkLst>
            <pc:docMk/>
            <pc:sldMk cId="3782146420" sldId="297"/>
            <ac:spMk id="3" creationId="{07A9DA49-74DF-2CD8-7C07-8D1D4A90691C}"/>
          </ac:spMkLst>
        </pc:spChg>
        <pc:spChg chg="del">
          <ac:chgData name="Sara Ebrahimkhani" userId="31d3ff1a-0aa9-4b17-a9ab-734bf788e67a" providerId="ADAL" clId="{3912D7B2-B873-4238-BEEF-09AC079A218E}" dt="2024-07-01T05:11:17.593" v="6456" actId="478"/>
          <ac:spMkLst>
            <pc:docMk/>
            <pc:sldMk cId="3782146420" sldId="297"/>
            <ac:spMk id="5" creationId="{97D6C295-F089-F117-3F26-BB945EA64D42}"/>
          </ac:spMkLst>
        </pc:spChg>
        <pc:spChg chg="del">
          <ac:chgData name="Sara Ebrahimkhani" userId="31d3ff1a-0aa9-4b17-a9ab-734bf788e67a" providerId="ADAL" clId="{3912D7B2-B873-4238-BEEF-09AC079A218E}" dt="2024-07-01T05:11:19.703" v="6457" actId="478"/>
          <ac:spMkLst>
            <pc:docMk/>
            <pc:sldMk cId="3782146420" sldId="297"/>
            <ac:spMk id="6" creationId="{5224663D-6CF0-4231-DC3E-D9AA83F527AD}"/>
          </ac:spMkLst>
        </pc:spChg>
        <pc:picChg chg="add mod modCrop">
          <ac:chgData name="Sara Ebrahimkhani" userId="31d3ff1a-0aa9-4b17-a9ab-734bf788e67a" providerId="ADAL" clId="{3912D7B2-B873-4238-BEEF-09AC079A218E}" dt="2024-07-01T13:18:23.427" v="7499" actId="1076"/>
          <ac:picMkLst>
            <pc:docMk/>
            <pc:sldMk cId="3782146420" sldId="297"/>
            <ac:picMk id="4" creationId="{BEBFFF73-4494-2137-FF2E-788C8C0F591B}"/>
          </ac:picMkLst>
        </pc:picChg>
        <pc:picChg chg="add mod modCrop">
          <ac:chgData name="Sara Ebrahimkhani" userId="31d3ff1a-0aa9-4b17-a9ab-734bf788e67a" providerId="ADAL" clId="{3912D7B2-B873-4238-BEEF-09AC079A218E}" dt="2024-07-01T13:17:16.460" v="7496" actId="1076"/>
          <ac:picMkLst>
            <pc:docMk/>
            <pc:sldMk cId="3782146420" sldId="297"/>
            <ac:picMk id="7" creationId="{EA4070DA-474C-11E3-F65A-BF41D92AA8BA}"/>
          </ac:picMkLst>
        </pc:picChg>
        <pc:picChg chg="add mod modCrop">
          <ac:chgData name="Sara Ebrahimkhani" userId="31d3ff1a-0aa9-4b17-a9ab-734bf788e67a" providerId="ADAL" clId="{3912D7B2-B873-4238-BEEF-09AC079A218E}" dt="2024-07-01T13:17:12.116" v="7495" actId="1076"/>
          <ac:picMkLst>
            <pc:docMk/>
            <pc:sldMk cId="3782146420" sldId="297"/>
            <ac:picMk id="8" creationId="{82515C1D-2DC8-1D08-158A-D9CB4CDC5D18}"/>
          </ac:picMkLst>
        </pc:picChg>
        <pc:picChg chg="add mod">
          <ac:chgData name="Sara Ebrahimkhani" userId="31d3ff1a-0aa9-4b17-a9ab-734bf788e67a" providerId="ADAL" clId="{3912D7B2-B873-4238-BEEF-09AC079A218E}" dt="2024-07-01T13:18:20.416" v="7498"/>
          <ac:picMkLst>
            <pc:docMk/>
            <pc:sldMk cId="3782146420" sldId="297"/>
            <ac:picMk id="9" creationId="{D5376607-12F6-5558-4374-5D3E7DE206CC}"/>
          </ac:picMkLst>
        </pc:picChg>
      </pc:sldChg>
      <pc:sldChg chg="add del ord modNotesTx">
        <pc:chgData name="Sara Ebrahimkhani" userId="31d3ff1a-0aa9-4b17-a9ab-734bf788e67a" providerId="ADAL" clId="{3912D7B2-B873-4238-BEEF-09AC079A218E}" dt="2024-07-01T13:00:37.552" v="7452" actId="47"/>
        <pc:sldMkLst>
          <pc:docMk/>
          <pc:sldMk cId="2226662729" sldId="298"/>
        </pc:sldMkLst>
      </pc:sldChg>
      <pc:sldChg chg="addSp delSp modSp add mod modNotesTx">
        <pc:chgData name="Sara Ebrahimkhani" userId="31d3ff1a-0aa9-4b17-a9ab-734bf788e67a" providerId="ADAL" clId="{3912D7B2-B873-4238-BEEF-09AC079A218E}" dt="2024-07-01T13:51:56.107" v="7834" actId="20577"/>
        <pc:sldMkLst>
          <pc:docMk/>
          <pc:sldMk cId="2258541993" sldId="298"/>
        </pc:sldMkLst>
        <pc:picChg chg="del">
          <ac:chgData name="Sara Ebrahimkhani" userId="31d3ff1a-0aa9-4b17-a9ab-734bf788e67a" providerId="ADAL" clId="{3912D7B2-B873-4238-BEEF-09AC079A218E}" dt="2024-07-01T13:18:32.260" v="7501" actId="478"/>
          <ac:picMkLst>
            <pc:docMk/>
            <pc:sldMk cId="2258541993" sldId="298"/>
            <ac:picMk id="4" creationId="{BEBFFF73-4494-2137-FF2E-788C8C0F591B}"/>
          </ac:picMkLst>
        </pc:picChg>
        <pc:picChg chg="add del mod modCrop">
          <ac:chgData name="Sara Ebrahimkhani" userId="31d3ff1a-0aa9-4b17-a9ab-734bf788e67a" providerId="ADAL" clId="{3912D7B2-B873-4238-BEEF-09AC079A218E}" dt="2024-07-01T13:22:18.462" v="7551" actId="478"/>
          <ac:picMkLst>
            <pc:docMk/>
            <pc:sldMk cId="2258541993" sldId="298"/>
            <ac:picMk id="5" creationId="{5B23CAC3-DC93-9D8D-EFD4-B6D6E7494283}"/>
          </ac:picMkLst>
        </pc:picChg>
        <pc:picChg chg="add del mod modCrop">
          <ac:chgData name="Sara Ebrahimkhani" userId="31d3ff1a-0aa9-4b17-a9ab-734bf788e67a" providerId="ADAL" clId="{3912D7B2-B873-4238-BEEF-09AC079A218E}" dt="2024-07-01T13:22:18.462" v="7551" actId="478"/>
          <ac:picMkLst>
            <pc:docMk/>
            <pc:sldMk cId="2258541993" sldId="298"/>
            <ac:picMk id="6" creationId="{28323461-FF89-F68F-110C-02F800D0D7AD}"/>
          </ac:picMkLst>
        </pc:picChg>
        <pc:picChg chg="del">
          <ac:chgData name="Sara Ebrahimkhani" userId="31d3ff1a-0aa9-4b17-a9ab-734bf788e67a" providerId="ADAL" clId="{3912D7B2-B873-4238-BEEF-09AC079A218E}" dt="2024-07-01T13:18:32.260" v="7501" actId="478"/>
          <ac:picMkLst>
            <pc:docMk/>
            <pc:sldMk cId="2258541993" sldId="298"/>
            <ac:picMk id="7" creationId="{EA4070DA-474C-11E3-F65A-BF41D92AA8BA}"/>
          </ac:picMkLst>
        </pc:picChg>
        <pc:picChg chg="del">
          <ac:chgData name="Sara Ebrahimkhani" userId="31d3ff1a-0aa9-4b17-a9ab-734bf788e67a" providerId="ADAL" clId="{3912D7B2-B873-4238-BEEF-09AC079A218E}" dt="2024-07-01T13:18:32.260" v="7501" actId="478"/>
          <ac:picMkLst>
            <pc:docMk/>
            <pc:sldMk cId="2258541993" sldId="298"/>
            <ac:picMk id="8" creationId="{82515C1D-2DC8-1D08-158A-D9CB4CDC5D18}"/>
          </ac:picMkLst>
        </pc:picChg>
        <pc:picChg chg="add del mod modCrop">
          <ac:chgData name="Sara Ebrahimkhani" userId="31d3ff1a-0aa9-4b17-a9ab-734bf788e67a" providerId="ADAL" clId="{3912D7B2-B873-4238-BEEF-09AC079A218E}" dt="2024-07-01T13:22:18.462" v="7551" actId="478"/>
          <ac:picMkLst>
            <pc:docMk/>
            <pc:sldMk cId="2258541993" sldId="298"/>
            <ac:picMk id="9" creationId="{3AE0BCA7-F7C3-BC2D-39E6-212038269402}"/>
          </ac:picMkLst>
        </pc:picChg>
        <pc:picChg chg="add mod modCrop">
          <ac:chgData name="Sara Ebrahimkhani" userId="31d3ff1a-0aa9-4b17-a9ab-734bf788e67a" providerId="ADAL" clId="{3912D7B2-B873-4238-BEEF-09AC079A218E}" dt="2024-07-01T13:25:55.874" v="7575" actId="1076"/>
          <ac:picMkLst>
            <pc:docMk/>
            <pc:sldMk cId="2258541993" sldId="298"/>
            <ac:picMk id="11" creationId="{804AF3A4-18B2-B7A7-F299-10A0E478996A}"/>
          </ac:picMkLst>
        </pc:picChg>
        <pc:picChg chg="add del mod modCrop">
          <ac:chgData name="Sara Ebrahimkhani" userId="31d3ff1a-0aa9-4b17-a9ab-734bf788e67a" providerId="ADAL" clId="{3912D7B2-B873-4238-BEEF-09AC079A218E}" dt="2024-07-01T13:26:09.739" v="7579" actId="478"/>
          <ac:picMkLst>
            <pc:docMk/>
            <pc:sldMk cId="2258541993" sldId="298"/>
            <ac:picMk id="12" creationId="{81AC6BCE-9676-AB7F-8C87-C4777C387D5A}"/>
          </ac:picMkLst>
        </pc:picChg>
        <pc:picChg chg="add del mod modCrop">
          <ac:chgData name="Sara Ebrahimkhani" userId="31d3ff1a-0aa9-4b17-a9ab-734bf788e67a" providerId="ADAL" clId="{3912D7B2-B873-4238-BEEF-09AC079A218E}" dt="2024-07-01T13:26:08.337" v="7578" actId="478"/>
          <ac:picMkLst>
            <pc:docMk/>
            <pc:sldMk cId="2258541993" sldId="298"/>
            <ac:picMk id="13" creationId="{5B3A1BA6-AB2F-124B-3B80-99966C63C2F0}"/>
          </ac:picMkLst>
        </pc:picChg>
      </pc:sldChg>
      <pc:sldChg chg="addSp delSp modSp add mod modNotesTx">
        <pc:chgData name="Sara Ebrahimkhani" userId="31d3ff1a-0aa9-4b17-a9ab-734bf788e67a" providerId="ADAL" clId="{3912D7B2-B873-4238-BEEF-09AC079A218E}" dt="2024-07-01T14:04:34.414" v="7990" actId="21"/>
        <pc:sldMkLst>
          <pc:docMk/>
          <pc:sldMk cId="548215472" sldId="299"/>
        </pc:sldMkLst>
        <pc:spChg chg="add del mod">
          <ac:chgData name="Sara Ebrahimkhani" userId="31d3ff1a-0aa9-4b17-a9ab-734bf788e67a" providerId="ADAL" clId="{3912D7B2-B873-4238-BEEF-09AC079A218E}" dt="2024-07-01T14:04:34.414" v="7990" actId="21"/>
          <ac:spMkLst>
            <pc:docMk/>
            <pc:sldMk cId="548215472" sldId="299"/>
            <ac:spMk id="4" creationId="{F221C504-0E13-C662-7118-E72A21BDF7AE}"/>
          </ac:spMkLst>
        </pc:spChg>
        <pc:picChg chg="add mod">
          <ac:chgData name="Sara Ebrahimkhani" userId="31d3ff1a-0aa9-4b17-a9ab-734bf788e67a" providerId="ADAL" clId="{3912D7B2-B873-4238-BEEF-09AC079A218E}" dt="2024-07-01T13:38:02.272" v="7727" actId="1076"/>
          <ac:picMkLst>
            <pc:docMk/>
            <pc:sldMk cId="548215472" sldId="299"/>
            <ac:picMk id="2" creationId="{81AC6BCE-9676-AB7F-8C87-C4777C387D5A}"/>
          </ac:picMkLst>
        </pc:picChg>
        <pc:picChg chg="del mod">
          <ac:chgData name="Sara Ebrahimkhani" userId="31d3ff1a-0aa9-4b17-a9ab-734bf788e67a" providerId="ADAL" clId="{3912D7B2-B873-4238-BEEF-09AC079A218E}" dt="2024-07-01T13:26:49.527" v="7718" actId="478"/>
          <ac:picMkLst>
            <pc:docMk/>
            <pc:sldMk cId="548215472" sldId="299"/>
            <ac:picMk id="11" creationId="{804AF3A4-18B2-B7A7-F299-10A0E478996A}"/>
          </ac:picMkLst>
        </pc:picChg>
        <pc:picChg chg="del">
          <ac:chgData name="Sara Ebrahimkhani" userId="31d3ff1a-0aa9-4b17-a9ab-734bf788e67a" providerId="ADAL" clId="{3912D7B2-B873-4238-BEEF-09AC079A218E}" dt="2024-07-01T13:26:52.655" v="7719" actId="478"/>
          <ac:picMkLst>
            <pc:docMk/>
            <pc:sldMk cId="548215472" sldId="299"/>
            <ac:picMk id="12" creationId="{81AC6BCE-9676-AB7F-8C87-C4777C387D5A}"/>
          </ac:picMkLst>
        </pc:picChg>
        <pc:picChg chg="mod">
          <ac:chgData name="Sara Ebrahimkhani" userId="31d3ff1a-0aa9-4b17-a9ab-734bf788e67a" providerId="ADAL" clId="{3912D7B2-B873-4238-BEEF-09AC079A218E}" dt="2024-07-01T13:26:44.732" v="7717" actId="1076"/>
          <ac:picMkLst>
            <pc:docMk/>
            <pc:sldMk cId="548215472" sldId="299"/>
            <ac:picMk id="13" creationId="{5B3A1BA6-AB2F-124B-3B80-99966C63C2F0}"/>
          </ac:picMkLst>
        </pc:picChg>
      </pc:sldChg>
      <pc:sldChg chg="addSp delSp modSp new mod modNotesTx">
        <pc:chgData name="Sara Ebrahimkhani" userId="31d3ff1a-0aa9-4b17-a9ab-734bf788e67a" providerId="ADAL" clId="{3912D7B2-B873-4238-BEEF-09AC079A218E}" dt="2024-07-02T00:53:51.256" v="9382" actId="14100"/>
        <pc:sldMkLst>
          <pc:docMk/>
          <pc:sldMk cId="2452921501" sldId="300"/>
        </pc:sldMkLst>
        <pc:spChg chg="add del">
          <ac:chgData name="Sara Ebrahimkhani" userId="31d3ff1a-0aa9-4b17-a9ab-734bf788e67a" providerId="ADAL" clId="{3912D7B2-B873-4238-BEEF-09AC079A218E}" dt="2024-07-01T14:01:56.837" v="7917" actId="22"/>
          <ac:spMkLst>
            <pc:docMk/>
            <pc:sldMk cId="2452921501" sldId="300"/>
            <ac:spMk id="3" creationId="{453CC4A2-89CB-500F-A85C-B82F2FD50B37}"/>
          </ac:spMkLst>
        </pc:spChg>
        <pc:spChg chg="add mod">
          <ac:chgData name="Sara Ebrahimkhani" userId="31d3ff1a-0aa9-4b17-a9ab-734bf788e67a" providerId="ADAL" clId="{3912D7B2-B873-4238-BEEF-09AC079A218E}" dt="2024-07-01T14:03:13.981" v="7959" actId="113"/>
          <ac:spMkLst>
            <pc:docMk/>
            <pc:sldMk cId="2452921501" sldId="300"/>
            <ac:spMk id="4" creationId="{BA5AA260-EAD3-4624-932B-4F6A9C3FA9EC}"/>
          </ac:spMkLst>
        </pc:spChg>
        <pc:spChg chg="add del mod">
          <ac:chgData name="Sara Ebrahimkhani" userId="31d3ff1a-0aa9-4b17-a9ab-734bf788e67a" providerId="ADAL" clId="{3912D7B2-B873-4238-BEEF-09AC079A218E}" dt="2024-07-02T00:47:06.312" v="9272" actId="478"/>
          <ac:spMkLst>
            <pc:docMk/>
            <pc:sldMk cId="2452921501" sldId="300"/>
            <ac:spMk id="5" creationId="{F221C504-0E13-C662-7118-E72A21BDF7AE}"/>
          </ac:spMkLst>
        </pc:spChg>
        <pc:spChg chg="add del">
          <ac:chgData name="Sara Ebrahimkhani" userId="31d3ff1a-0aa9-4b17-a9ab-734bf788e67a" providerId="ADAL" clId="{3912D7B2-B873-4238-BEEF-09AC079A218E}" dt="2024-07-02T00:33:40.355" v="9220" actId="22"/>
          <ac:spMkLst>
            <pc:docMk/>
            <pc:sldMk cId="2452921501" sldId="300"/>
            <ac:spMk id="7" creationId="{97969719-C3C5-7871-A238-3F363584422A}"/>
          </ac:spMkLst>
        </pc:spChg>
        <pc:spChg chg="add mod">
          <ac:chgData name="Sara Ebrahimkhani" userId="31d3ff1a-0aa9-4b17-a9ab-734bf788e67a" providerId="ADAL" clId="{3912D7B2-B873-4238-BEEF-09AC079A218E}" dt="2024-07-02T00:53:51.256" v="9382" actId="14100"/>
          <ac:spMkLst>
            <pc:docMk/>
            <pc:sldMk cId="2452921501" sldId="300"/>
            <ac:spMk id="9" creationId="{219DC13C-DC51-92A6-26F8-7F055A7E1A66}"/>
          </ac:spMkLst>
        </pc:spChg>
      </pc:sldChg>
      <pc:sldChg chg="delSp modSp add del mod">
        <pc:chgData name="Sara Ebrahimkhani" userId="31d3ff1a-0aa9-4b17-a9ab-734bf788e67a" providerId="ADAL" clId="{3912D7B2-B873-4238-BEEF-09AC079A218E}" dt="2024-07-01T13:38:05.990" v="7728" actId="47"/>
        <pc:sldMkLst>
          <pc:docMk/>
          <pc:sldMk cId="4256289896" sldId="300"/>
        </pc:sldMkLst>
        <pc:picChg chg="del">
          <ac:chgData name="Sara Ebrahimkhani" userId="31d3ff1a-0aa9-4b17-a9ab-734bf788e67a" providerId="ADAL" clId="{3912D7B2-B873-4238-BEEF-09AC079A218E}" dt="2024-07-01T13:27:00.093" v="7721" actId="478"/>
          <ac:picMkLst>
            <pc:docMk/>
            <pc:sldMk cId="4256289896" sldId="300"/>
            <ac:picMk id="11" creationId="{804AF3A4-18B2-B7A7-F299-10A0E478996A}"/>
          </ac:picMkLst>
        </pc:picChg>
        <pc:picChg chg="del mod">
          <ac:chgData name="Sara Ebrahimkhani" userId="31d3ff1a-0aa9-4b17-a9ab-734bf788e67a" providerId="ADAL" clId="{3912D7B2-B873-4238-BEEF-09AC079A218E}" dt="2024-07-01T13:37:53.264" v="7724" actId="21"/>
          <ac:picMkLst>
            <pc:docMk/>
            <pc:sldMk cId="4256289896" sldId="300"/>
            <ac:picMk id="12" creationId="{81AC6BCE-9676-AB7F-8C87-C4777C387D5A}"/>
          </ac:picMkLst>
        </pc:picChg>
        <pc:picChg chg="del">
          <ac:chgData name="Sara Ebrahimkhani" userId="31d3ff1a-0aa9-4b17-a9ab-734bf788e67a" providerId="ADAL" clId="{3912D7B2-B873-4238-BEEF-09AC079A218E}" dt="2024-07-01T13:26:58.750" v="7720" actId="478"/>
          <ac:picMkLst>
            <pc:docMk/>
            <pc:sldMk cId="4256289896" sldId="300"/>
            <ac:picMk id="13" creationId="{5B3A1BA6-AB2F-124B-3B80-99966C63C2F0}"/>
          </ac:picMkLst>
        </pc:picChg>
      </pc:sldChg>
      <pc:sldChg chg="addSp modSp new mod">
        <pc:chgData name="Sara Ebrahimkhani" userId="31d3ff1a-0aa9-4b17-a9ab-734bf788e67a" providerId="ADAL" clId="{3912D7B2-B873-4238-BEEF-09AC079A218E}" dt="2024-07-02T01:10:23.320" v="9457" actId="113"/>
        <pc:sldMkLst>
          <pc:docMk/>
          <pc:sldMk cId="358422890" sldId="301"/>
        </pc:sldMkLst>
        <pc:spChg chg="add mod">
          <ac:chgData name="Sara Ebrahimkhani" userId="31d3ff1a-0aa9-4b17-a9ab-734bf788e67a" providerId="ADAL" clId="{3912D7B2-B873-4238-BEEF-09AC079A218E}" dt="2024-07-01T14:03:43.301" v="7982" actId="20577"/>
          <ac:spMkLst>
            <pc:docMk/>
            <pc:sldMk cId="358422890" sldId="301"/>
            <ac:spMk id="2" creationId="{21A13714-DACD-2A6C-BC92-DE42C430957F}"/>
          </ac:spMkLst>
        </pc:spChg>
        <pc:spChg chg="add mod">
          <ac:chgData name="Sara Ebrahimkhani" userId="31d3ff1a-0aa9-4b17-a9ab-734bf788e67a" providerId="ADAL" clId="{3912D7B2-B873-4238-BEEF-09AC079A218E}" dt="2024-07-02T01:10:23.320" v="9457" actId="113"/>
          <ac:spMkLst>
            <pc:docMk/>
            <pc:sldMk cId="358422890" sldId="301"/>
            <ac:spMk id="9" creationId="{6C7DC638-121B-C5C0-6398-EB5EF4891C7F}"/>
          </ac:spMkLst>
        </pc:spChg>
      </pc:sldChg>
      <pc:sldChg chg="addSp modSp add del mod ord">
        <pc:chgData name="Sara Ebrahimkhani" userId="31d3ff1a-0aa9-4b17-a9ab-734bf788e67a" providerId="ADAL" clId="{3912D7B2-B873-4238-BEEF-09AC079A218E}" dt="2024-07-02T01:37:54.258" v="9930" actId="47"/>
        <pc:sldMkLst>
          <pc:docMk/>
          <pc:sldMk cId="2009445251" sldId="302"/>
        </pc:sldMkLst>
        <pc:spChg chg="mod">
          <ac:chgData name="Sara Ebrahimkhani" userId="31d3ff1a-0aa9-4b17-a9ab-734bf788e67a" providerId="ADAL" clId="{3912D7B2-B873-4238-BEEF-09AC079A218E}" dt="2024-07-01T14:04:10.417" v="7988" actId="20577"/>
          <ac:spMkLst>
            <pc:docMk/>
            <pc:sldMk cId="2009445251" sldId="302"/>
            <ac:spMk id="2" creationId="{21A13714-DACD-2A6C-BC92-DE42C430957F}"/>
          </ac:spMkLst>
        </pc:spChg>
        <pc:spChg chg="add mod">
          <ac:chgData name="Sara Ebrahimkhani" userId="31d3ff1a-0aa9-4b17-a9ab-734bf788e67a" providerId="ADAL" clId="{3912D7B2-B873-4238-BEEF-09AC079A218E}" dt="2024-07-01T15:19:32.091" v="9218"/>
          <ac:spMkLst>
            <pc:docMk/>
            <pc:sldMk cId="2009445251" sldId="302"/>
            <ac:spMk id="3" creationId="{810D68CE-426E-8795-DD08-57DACD34770C}"/>
          </ac:spMkLst>
        </pc:spChg>
      </pc:sldChg>
      <pc:sldChg chg="addSp delSp modSp add mod modNotesTx">
        <pc:chgData name="Sara Ebrahimkhani" userId="31d3ff1a-0aa9-4b17-a9ab-734bf788e67a" providerId="ADAL" clId="{3912D7B2-B873-4238-BEEF-09AC079A218E}" dt="2024-07-02T17:02:02.173" v="12195" actId="20577"/>
        <pc:sldMkLst>
          <pc:docMk/>
          <pc:sldMk cId="2760904574" sldId="302"/>
        </pc:sldMkLst>
        <pc:spChg chg="del">
          <ac:chgData name="Sara Ebrahimkhani" userId="31d3ff1a-0aa9-4b17-a9ab-734bf788e67a" providerId="ADAL" clId="{3912D7B2-B873-4238-BEEF-09AC079A218E}" dt="2024-07-02T14:24:01.311" v="10392" actId="478"/>
          <ac:spMkLst>
            <pc:docMk/>
            <pc:sldMk cId="2760904574" sldId="302"/>
            <ac:spMk id="4" creationId="{3A5824F5-322E-3BB2-7045-21EFB1070210}"/>
          </ac:spMkLst>
        </pc:spChg>
        <pc:spChg chg="del">
          <ac:chgData name="Sara Ebrahimkhani" userId="31d3ff1a-0aa9-4b17-a9ab-734bf788e67a" providerId="ADAL" clId="{3912D7B2-B873-4238-BEEF-09AC079A218E}" dt="2024-07-02T14:24:01.311" v="10392" actId="478"/>
          <ac:spMkLst>
            <pc:docMk/>
            <pc:sldMk cId="2760904574" sldId="302"/>
            <ac:spMk id="5" creationId="{574D5FBD-4C33-5B54-1414-50B27DC922A8}"/>
          </ac:spMkLst>
        </pc:spChg>
        <pc:spChg chg="add del mod">
          <ac:chgData name="Sara Ebrahimkhani" userId="31d3ff1a-0aa9-4b17-a9ab-734bf788e67a" providerId="ADAL" clId="{3912D7B2-B873-4238-BEEF-09AC079A218E}" dt="2024-07-02T14:51:36.719" v="11164" actId="478"/>
          <ac:spMkLst>
            <pc:docMk/>
            <pc:sldMk cId="2760904574" sldId="302"/>
            <ac:spMk id="6" creationId="{FB0EDB0B-4132-11DB-F5C6-300958AB265E}"/>
          </ac:spMkLst>
        </pc:spChg>
        <pc:spChg chg="add mod">
          <ac:chgData name="Sara Ebrahimkhani" userId="31d3ff1a-0aa9-4b17-a9ab-734bf788e67a" providerId="ADAL" clId="{3912D7B2-B873-4238-BEEF-09AC079A218E}" dt="2024-07-02T17:02:02.173" v="12195" actId="20577"/>
          <ac:spMkLst>
            <pc:docMk/>
            <pc:sldMk cId="2760904574" sldId="302"/>
            <ac:spMk id="8" creationId="{88F38D68-F917-FE8F-F413-C11BF598C8F9}"/>
          </ac:spMkLst>
        </pc:spChg>
        <pc:spChg chg="add mod">
          <ac:chgData name="Sara Ebrahimkhani" userId="31d3ff1a-0aa9-4b17-a9ab-734bf788e67a" providerId="ADAL" clId="{3912D7B2-B873-4238-BEEF-09AC079A218E}" dt="2024-07-02T15:37:29.006" v="11223" actId="1076"/>
          <ac:spMkLst>
            <pc:docMk/>
            <pc:sldMk cId="2760904574" sldId="302"/>
            <ac:spMk id="9" creationId="{78B2E1D6-C6F9-DFC7-B690-881213CF3E61}"/>
          </ac:spMkLst>
        </pc:spChg>
        <pc:spChg chg="del">
          <ac:chgData name="Sara Ebrahimkhani" userId="31d3ff1a-0aa9-4b17-a9ab-734bf788e67a" providerId="ADAL" clId="{3912D7B2-B873-4238-BEEF-09AC079A218E}" dt="2024-07-02T14:24:01.311" v="10392" actId="478"/>
          <ac:spMkLst>
            <pc:docMk/>
            <pc:sldMk cId="2760904574" sldId="302"/>
            <ac:spMk id="12" creationId="{1225D5CA-A060-2DCD-AE57-16C721444B5A}"/>
          </ac:spMkLst>
        </pc:spChg>
        <pc:spChg chg="del">
          <ac:chgData name="Sara Ebrahimkhani" userId="31d3ff1a-0aa9-4b17-a9ab-734bf788e67a" providerId="ADAL" clId="{3912D7B2-B873-4238-BEEF-09AC079A218E}" dt="2024-07-02T14:24:01.311" v="10392" actId="478"/>
          <ac:spMkLst>
            <pc:docMk/>
            <pc:sldMk cId="2760904574" sldId="302"/>
            <ac:spMk id="22" creationId="{83050D1F-E533-9463-E74C-9F17755B3206}"/>
          </ac:spMkLst>
        </pc:spChg>
      </pc:sldChg>
      <pc:sldChg chg="new del ord">
        <pc:chgData name="Sara Ebrahimkhani" userId="31d3ff1a-0aa9-4b17-a9ab-734bf788e67a" providerId="ADAL" clId="{3912D7B2-B873-4238-BEEF-09AC079A218E}" dt="2024-07-02T02:00:10.623" v="10309" actId="47"/>
        <pc:sldMkLst>
          <pc:docMk/>
          <pc:sldMk cId="3453820505" sldId="302"/>
        </pc:sldMkLst>
      </pc:sldChg>
      <pc:sldChg chg="add del">
        <pc:chgData name="Sara Ebrahimkhani" userId="31d3ff1a-0aa9-4b17-a9ab-734bf788e67a" providerId="ADAL" clId="{3912D7B2-B873-4238-BEEF-09AC079A218E}" dt="2024-07-02T00:49:12.263" v="9300" actId="47"/>
        <pc:sldMkLst>
          <pc:docMk/>
          <pc:sldMk cId="2126742530" sldId="303"/>
        </pc:sldMkLst>
      </pc:sldChg>
      <pc:sldChg chg="add del">
        <pc:chgData name="Sara Ebrahimkhani" userId="31d3ff1a-0aa9-4b17-a9ab-734bf788e67a" providerId="ADAL" clId="{3912D7B2-B873-4238-BEEF-09AC079A218E}" dt="2024-07-02T00:49:51.947" v="9344" actId="47"/>
        <pc:sldMkLst>
          <pc:docMk/>
          <pc:sldMk cId="2910501077" sldId="303"/>
        </pc:sldMkLst>
      </pc:sldChg>
      <pc:sldChg chg="addSp modSp add mod ord modShow">
        <pc:chgData name="Sara Ebrahimkhani" userId="31d3ff1a-0aa9-4b17-a9ab-734bf788e67a" providerId="ADAL" clId="{3912D7B2-B873-4238-BEEF-09AC079A218E}" dt="2024-07-02T14:58:27.095" v="11220" actId="20578"/>
        <pc:sldMkLst>
          <pc:docMk/>
          <pc:sldMk cId="4227398042" sldId="303"/>
        </pc:sldMkLst>
        <pc:spChg chg="add mod">
          <ac:chgData name="Sara Ebrahimkhani" userId="31d3ff1a-0aa9-4b17-a9ab-734bf788e67a" providerId="ADAL" clId="{3912D7B2-B873-4238-BEEF-09AC079A218E}" dt="2024-07-02T14:57:33.559" v="11209" actId="1076"/>
          <ac:spMkLst>
            <pc:docMk/>
            <pc:sldMk cId="4227398042" sldId="303"/>
            <ac:spMk id="4" creationId="{3A5824F5-322E-3BB2-7045-21EFB1070210}"/>
          </ac:spMkLst>
        </pc:spChg>
        <pc:spChg chg="add mod">
          <ac:chgData name="Sara Ebrahimkhani" userId="31d3ff1a-0aa9-4b17-a9ab-734bf788e67a" providerId="ADAL" clId="{3912D7B2-B873-4238-BEEF-09AC079A218E}" dt="2024-07-02T14:56:49.972" v="11203" actId="1076"/>
          <ac:spMkLst>
            <pc:docMk/>
            <pc:sldMk cId="4227398042" sldId="303"/>
            <ac:spMk id="12" creationId="{1225D5CA-A060-2DCD-AE57-16C721444B5A}"/>
          </ac:spMkLst>
        </pc:spChg>
      </pc:sldChg>
      <pc:sldChg chg="modSp add del mod">
        <pc:chgData name="Sara Ebrahimkhani" userId="31d3ff1a-0aa9-4b17-a9ab-734bf788e67a" providerId="ADAL" clId="{3912D7B2-B873-4238-BEEF-09AC079A218E}" dt="2024-07-02T00:53:29.251" v="9380" actId="47"/>
        <pc:sldMkLst>
          <pc:docMk/>
          <pc:sldMk cId="1284204938" sldId="304"/>
        </pc:sldMkLst>
        <pc:spChg chg="mod">
          <ac:chgData name="Sara Ebrahimkhani" userId="31d3ff1a-0aa9-4b17-a9ab-734bf788e67a" providerId="ADAL" clId="{3912D7B2-B873-4238-BEEF-09AC079A218E}" dt="2024-07-02T00:51:43.270" v="9355" actId="113"/>
          <ac:spMkLst>
            <pc:docMk/>
            <pc:sldMk cId="1284204938" sldId="304"/>
            <ac:spMk id="9" creationId="{219DC13C-DC51-92A6-26F8-7F055A7E1A66}"/>
          </ac:spMkLst>
        </pc:spChg>
      </pc:sldChg>
      <pc:sldChg chg="addSp delSp modSp add del mod">
        <pc:chgData name="Sara Ebrahimkhani" userId="31d3ff1a-0aa9-4b17-a9ab-734bf788e67a" providerId="ADAL" clId="{3912D7B2-B873-4238-BEEF-09AC079A218E}" dt="2024-07-02T17:05:21.183" v="12227" actId="47"/>
        <pc:sldMkLst>
          <pc:docMk/>
          <pc:sldMk cId="2523250837" sldId="304"/>
        </pc:sldMkLst>
        <pc:spChg chg="mod">
          <ac:chgData name="Sara Ebrahimkhani" userId="31d3ff1a-0aa9-4b17-a9ab-734bf788e67a" providerId="ADAL" clId="{3912D7B2-B873-4238-BEEF-09AC079A218E}" dt="2024-07-02T16:58:45.036" v="12179" actId="20577"/>
          <ac:spMkLst>
            <pc:docMk/>
            <pc:sldMk cId="2523250837" sldId="304"/>
            <ac:spMk id="3" creationId="{07A9DA49-74DF-2CD8-7C07-8D1D4A90691C}"/>
          </ac:spMkLst>
        </pc:spChg>
        <pc:spChg chg="del">
          <ac:chgData name="Sara Ebrahimkhani" userId="31d3ff1a-0aa9-4b17-a9ab-734bf788e67a" providerId="ADAL" clId="{3912D7B2-B873-4238-BEEF-09AC079A218E}" dt="2024-07-02T15:54:34.050" v="11465" actId="478"/>
          <ac:spMkLst>
            <pc:docMk/>
            <pc:sldMk cId="2523250837" sldId="304"/>
            <ac:spMk id="4" creationId="{B3A4E050-F04A-8A0E-B86E-A7EB865F1223}"/>
          </ac:spMkLst>
        </pc:spChg>
        <pc:spChg chg="add del mod">
          <ac:chgData name="Sara Ebrahimkhani" userId="31d3ff1a-0aa9-4b17-a9ab-734bf788e67a" providerId="ADAL" clId="{3912D7B2-B873-4238-BEEF-09AC079A218E}" dt="2024-07-02T16:59:06.991" v="12181" actId="21"/>
          <ac:spMkLst>
            <pc:docMk/>
            <pc:sldMk cId="2523250837" sldId="304"/>
            <ac:spMk id="5" creationId="{F18D1D04-6D63-8648-D1D0-8496F52C64F8}"/>
          </ac:spMkLst>
        </pc:spChg>
        <pc:spChg chg="add del mod">
          <ac:chgData name="Sara Ebrahimkhani" userId="31d3ff1a-0aa9-4b17-a9ab-734bf788e67a" providerId="ADAL" clId="{3912D7B2-B873-4238-BEEF-09AC079A218E}" dt="2024-07-02T16:59:06.991" v="12181" actId="21"/>
          <ac:spMkLst>
            <pc:docMk/>
            <pc:sldMk cId="2523250837" sldId="304"/>
            <ac:spMk id="6" creationId="{5A5FDD6A-73C2-AA08-B20D-080E5B03477F}"/>
          </ac:spMkLst>
        </pc:spChg>
        <pc:spChg chg="add mod">
          <ac:chgData name="Sara Ebrahimkhani" userId="31d3ff1a-0aa9-4b17-a9ab-734bf788e67a" providerId="ADAL" clId="{3912D7B2-B873-4238-BEEF-09AC079A218E}" dt="2024-07-02T17:04:47.521" v="12216" actId="2710"/>
          <ac:spMkLst>
            <pc:docMk/>
            <pc:sldMk cId="2523250837" sldId="304"/>
            <ac:spMk id="7" creationId="{54772A61-58F6-F251-952B-5F836F13D38D}"/>
          </ac:spMkLst>
        </pc:spChg>
        <pc:spChg chg="del">
          <ac:chgData name="Sara Ebrahimkhani" userId="31d3ff1a-0aa9-4b17-a9ab-734bf788e67a" providerId="ADAL" clId="{3912D7B2-B873-4238-BEEF-09AC079A218E}" dt="2024-07-02T15:54:32.503" v="11464" actId="478"/>
          <ac:spMkLst>
            <pc:docMk/>
            <pc:sldMk cId="2523250837" sldId="304"/>
            <ac:spMk id="8" creationId="{E0A84162-9CB0-39D9-5137-74998949B640}"/>
          </ac:spMkLst>
        </pc:spChg>
        <pc:spChg chg="add del mod">
          <ac:chgData name="Sara Ebrahimkhani" userId="31d3ff1a-0aa9-4b17-a9ab-734bf788e67a" providerId="ADAL" clId="{3912D7B2-B873-4238-BEEF-09AC079A218E}" dt="2024-07-02T17:04:34.386" v="12214" actId="478"/>
          <ac:spMkLst>
            <pc:docMk/>
            <pc:sldMk cId="2523250837" sldId="304"/>
            <ac:spMk id="10" creationId="{C68F6D52-7BB7-7EF6-9CB5-E3EFDF514FC4}"/>
          </ac:spMkLst>
        </pc:spChg>
      </pc:sldChg>
      <pc:sldChg chg="addSp delSp modSp new mod ord modShow">
        <pc:chgData name="Sara Ebrahimkhani" userId="31d3ff1a-0aa9-4b17-a9ab-734bf788e67a" providerId="ADAL" clId="{3912D7B2-B873-4238-BEEF-09AC079A218E}" dt="2024-07-02T16:59:13.607" v="12183" actId="1076"/>
        <pc:sldMkLst>
          <pc:docMk/>
          <pc:sldMk cId="1658501926" sldId="305"/>
        </pc:sldMkLst>
        <pc:spChg chg="add del mod">
          <ac:chgData name="Sara Ebrahimkhani" userId="31d3ff1a-0aa9-4b17-a9ab-734bf788e67a" providerId="ADAL" clId="{3912D7B2-B873-4238-BEEF-09AC079A218E}" dt="2024-07-02T16:22:16.085" v="11651" actId="478"/>
          <ac:spMkLst>
            <pc:docMk/>
            <pc:sldMk cId="1658501926" sldId="305"/>
            <ac:spMk id="3" creationId="{8C319F33-DE81-098A-D1CF-55C0AF360B88}"/>
          </ac:spMkLst>
        </pc:spChg>
        <pc:spChg chg="add del mod">
          <ac:chgData name="Sara Ebrahimkhani" userId="31d3ff1a-0aa9-4b17-a9ab-734bf788e67a" providerId="ADAL" clId="{3912D7B2-B873-4238-BEEF-09AC079A218E}" dt="2024-07-02T16:27:54.333" v="11714" actId="478"/>
          <ac:spMkLst>
            <pc:docMk/>
            <pc:sldMk cId="1658501926" sldId="305"/>
            <ac:spMk id="4" creationId="{86AA4795-1B1A-867A-1A1C-9E5AB69685FF}"/>
          </ac:spMkLst>
        </pc:spChg>
        <pc:spChg chg="add mod ord">
          <ac:chgData name="Sara Ebrahimkhani" userId="31d3ff1a-0aa9-4b17-a9ab-734bf788e67a" providerId="ADAL" clId="{3912D7B2-B873-4238-BEEF-09AC079A218E}" dt="2024-07-02T16:57:17.619" v="12139" actId="1035"/>
          <ac:spMkLst>
            <pc:docMk/>
            <pc:sldMk cId="1658501926" sldId="305"/>
            <ac:spMk id="5" creationId="{408CF8B9-659F-F586-0ACA-6BFBB86F090A}"/>
          </ac:spMkLst>
        </pc:spChg>
        <pc:spChg chg="add mod ord">
          <ac:chgData name="Sara Ebrahimkhani" userId="31d3ff1a-0aa9-4b17-a9ab-734bf788e67a" providerId="ADAL" clId="{3912D7B2-B873-4238-BEEF-09AC079A218E}" dt="2024-07-02T16:57:17.619" v="12139" actId="1035"/>
          <ac:spMkLst>
            <pc:docMk/>
            <pc:sldMk cId="1658501926" sldId="305"/>
            <ac:spMk id="6" creationId="{0A3EDF32-88DC-3492-3A38-35A9E9602E88}"/>
          </ac:spMkLst>
        </pc:spChg>
        <pc:spChg chg="add mod">
          <ac:chgData name="Sara Ebrahimkhani" userId="31d3ff1a-0aa9-4b17-a9ab-734bf788e67a" providerId="ADAL" clId="{3912D7B2-B873-4238-BEEF-09AC079A218E}" dt="2024-07-02T16:57:17.619" v="12139" actId="1035"/>
          <ac:spMkLst>
            <pc:docMk/>
            <pc:sldMk cId="1658501926" sldId="305"/>
            <ac:spMk id="7" creationId="{0374A075-85A5-5911-5B95-0AEE8D43D940}"/>
          </ac:spMkLst>
        </pc:spChg>
        <pc:spChg chg="add del mod">
          <ac:chgData name="Sara Ebrahimkhani" userId="31d3ff1a-0aa9-4b17-a9ab-734bf788e67a" providerId="ADAL" clId="{3912D7B2-B873-4238-BEEF-09AC079A218E}" dt="2024-07-02T16:53:51.222" v="12036" actId="478"/>
          <ac:spMkLst>
            <pc:docMk/>
            <pc:sldMk cId="1658501926" sldId="305"/>
            <ac:spMk id="8" creationId="{44AE9E9E-D4E3-ED46-BD61-49812AE2BAE9}"/>
          </ac:spMkLst>
        </pc:spChg>
        <pc:spChg chg="add del mod">
          <ac:chgData name="Sara Ebrahimkhani" userId="31d3ff1a-0aa9-4b17-a9ab-734bf788e67a" providerId="ADAL" clId="{3912D7B2-B873-4238-BEEF-09AC079A218E}" dt="2024-07-02T16:56:51.400" v="12098" actId="478"/>
          <ac:spMkLst>
            <pc:docMk/>
            <pc:sldMk cId="1658501926" sldId="305"/>
            <ac:spMk id="15" creationId="{3ADCAF73-DCEA-4502-539D-9172B3FAEBAD}"/>
          </ac:spMkLst>
        </pc:spChg>
        <pc:spChg chg="add mod">
          <ac:chgData name="Sara Ebrahimkhani" userId="31d3ff1a-0aa9-4b17-a9ab-734bf788e67a" providerId="ADAL" clId="{3912D7B2-B873-4238-BEEF-09AC079A218E}" dt="2024-07-02T16:57:17.619" v="12139" actId="1035"/>
          <ac:spMkLst>
            <pc:docMk/>
            <pc:sldMk cId="1658501926" sldId="305"/>
            <ac:spMk id="17" creationId="{E124B716-F47C-2763-70B3-358DD0FEF675}"/>
          </ac:spMkLst>
        </pc:spChg>
        <pc:spChg chg="add mod">
          <ac:chgData name="Sara Ebrahimkhani" userId="31d3ff1a-0aa9-4b17-a9ab-734bf788e67a" providerId="ADAL" clId="{3912D7B2-B873-4238-BEEF-09AC079A218E}" dt="2024-07-02T16:59:13.607" v="12183" actId="1076"/>
          <ac:spMkLst>
            <pc:docMk/>
            <pc:sldMk cId="1658501926" sldId="305"/>
            <ac:spMk id="18" creationId="{F18D1D04-6D63-8648-D1D0-8496F52C64F8}"/>
          </ac:spMkLst>
        </pc:spChg>
        <pc:spChg chg="add mod">
          <ac:chgData name="Sara Ebrahimkhani" userId="31d3ff1a-0aa9-4b17-a9ab-734bf788e67a" providerId="ADAL" clId="{3912D7B2-B873-4238-BEEF-09AC079A218E}" dt="2024-07-02T16:59:13.607" v="12183" actId="1076"/>
          <ac:spMkLst>
            <pc:docMk/>
            <pc:sldMk cId="1658501926" sldId="305"/>
            <ac:spMk id="19" creationId="{5A5FDD6A-73C2-AA08-B20D-080E5B03477F}"/>
          </ac:spMkLst>
        </pc:spChg>
        <pc:graphicFrameChg chg="add mod modGraphic">
          <ac:chgData name="Sara Ebrahimkhani" userId="31d3ff1a-0aa9-4b17-a9ab-734bf788e67a" providerId="ADAL" clId="{3912D7B2-B873-4238-BEEF-09AC079A218E}" dt="2024-07-02T16:57:17.619" v="12139" actId="1035"/>
          <ac:graphicFrameMkLst>
            <pc:docMk/>
            <pc:sldMk cId="1658501926" sldId="305"/>
            <ac:graphicFrameMk id="2" creationId="{8E9793B3-5020-6C0A-9397-831FA945C076}"/>
          </ac:graphicFrameMkLst>
        </pc:graphicFrameChg>
        <pc:picChg chg="add del mod">
          <ac:chgData name="Sara Ebrahimkhani" userId="31d3ff1a-0aa9-4b17-a9ab-734bf788e67a" providerId="ADAL" clId="{3912D7B2-B873-4238-BEEF-09AC079A218E}" dt="2024-07-02T16:49:44.963" v="11984" actId="478"/>
          <ac:picMkLst>
            <pc:docMk/>
            <pc:sldMk cId="1658501926" sldId="305"/>
            <ac:picMk id="10" creationId="{4E1AA80E-7186-FB39-8331-A11EDE655F72}"/>
          </ac:picMkLst>
        </pc:picChg>
        <pc:picChg chg="add del mod">
          <ac:chgData name="Sara Ebrahimkhani" userId="31d3ff1a-0aa9-4b17-a9ab-734bf788e67a" providerId="ADAL" clId="{3912D7B2-B873-4238-BEEF-09AC079A218E}" dt="2024-07-02T16:50:12.121" v="11996" actId="478"/>
          <ac:picMkLst>
            <pc:docMk/>
            <pc:sldMk cId="1658501926" sldId="305"/>
            <ac:picMk id="12" creationId="{752CE1BA-705D-0FE1-D035-462DCB0E9739}"/>
          </ac:picMkLst>
        </pc:picChg>
        <pc:picChg chg="add del mod">
          <ac:chgData name="Sara Ebrahimkhani" userId="31d3ff1a-0aa9-4b17-a9ab-734bf788e67a" providerId="ADAL" clId="{3912D7B2-B873-4238-BEEF-09AC079A218E}" dt="2024-07-02T16:51:12.847" v="12001" actId="478"/>
          <ac:picMkLst>
            <pc:docMk/>
            <pc:sldMk cId="1658501926" sldId="305"/>
            <ac:picMk id="14" creationId="{52228D4A-5551-9F82-ED19-C00CDE8AA97A}"/>
          </ac:picMkLst>
        </pc:picChg>
        <pc:picChg chg="add del mod">
          <ac:chgData name="Sara Ebrahimkhani" userId="31d3ff1a-0aa9-4b17-a9ab-734bf788e67a" providerId="ADAL" clId="{3912D7B2-B873-4238-BEEF-09AC079A218E}" dt="2024-07-02T16:54:02.354" v="12040" actId="21"/>
          <ac:picMkLst>
            <pc:docMk/>
            <pc:sldMk cId="1658501926" sldId="305"/>
            <ac:picMk id="16" creationId="{48A38D08-D215-8944-32CB-0169C6B1B860}"/>
          </ac:picMkLst>
        </pc:picChg>
      </pc:sldChg>
      <pc:sldChg chg="addSp delSp modSp new mod">
        <pc:chgData name="Sara Ebrahimkhani" userId="31d3ff1a-0aa9-4b17-a9ab-734bf788e67a" providerId="ADAL" clId="{3912D7B2-B873-4238-BEEF-09AC079A218E}" dt="2024-07-02T16:58:08.117" v="12171" actId="1037"/>
        <pc:sldMkLst>
          <pc:docMk/>
          <pc:sldMk cId="3771409218" sldId="306"/>
        </pc:sldMkLst>
        <pc:spChg chg="add del">
          <ac:chgData name="Sara Ebrahimkhani" userId="31d3ff1a-0aa9-4b17-a9ab-734bf788e67a" providerId="ADAL" clId="{3912D7B2-B873-4238-BEEF-09AC079A218E}" dt="2024-07-02T16:57:36.340" v="12142" actId="22"/>
          <ac:spMkLst>
            <pc:docMk/>
            <pc:sldMk cId="3771409218" sldId="306"/>
            <ac:spMk id="4" creationId="{DACBA8BA-E753-9DFF-AD84-8714AAAD91D6}"/>
          </ac:spMkLst>
        </pc:spChg>
        <pc:spChg chg="add del mod">
          <ac:chgData name="Sara Ebrahimkhani" userId="31d3ff1a-0aa9-4b17-a9ab-734bf788e67a" providerId="ADAL" clId="{3912D7B2-B873-4238-BEEF-09AC079A218E}" dt="2024-07-02T16:57:56.574" v="12156" actId="478"/>
          <ac:spMkLst>
            <pc:docMk/>
            <pc:sldMk cId="3771409218" sldId="306"/>
            <ac:spMk id="6" creationId="{8C41DEC7-EFC4-29BC-A4CE-8A50EA8C0F8F}"/>
          </ac:spMkLst>
        </pc:spChg>
        <pc:spChg chg="add mod">
          <ac:chgData name="Sara Ebrahimkhani" userId="31d3ff1a-0aa9-4b17-a9ab-734bf788e67a" providerId="ADAL" clId="{3912D7B2-B873-4238-BEEF-09AC079A218E}" dt="2024-07-02T16:57:53.229" v="12155" actId="20577"/>
          <ac:spMkLst>
            <pc:docMk/>
            <pc:sldMk cId="3771409218" sldId="306"/>
            <ac:spMk id="7" creationId="{B333497A-5DCA-B7A2-8D6A-CC8BD058798E}"/>
          </ac:spMkLst>
        </pc:spChg>
        <pc:picChg chg="add mod">
          <ac:chgData name="Sara Ebrahimkhani" userId="31d3ff1a-0aa9-4b17-a9ab-734bf788e67a" providerId="ADAL" clId="{3912D7B2-B873-4238-BEEF-09AC079A218E}" dt="2024-07-02T16:58:08.117" v="12171" actId="1037"/>
          <ac:picMkLst>
            <pc:docMk/>
            <pc:sldMk cId="3771409218" sldId="306"/>
            <ac:picMk id="2" creationId="{0DCFC1BA-FD4D-A81E-ECFC-4302249A2617}"/>
          </ac:picMkLst>
        </pc:picChg>
        <pc:picChg chg="add del mod">
          <ac:chgData name="Sara Ebrahimkhani" userId="31d3ff1a-0aa9-4b17-a9ab-734bf788e67a" providerId="ADAL" clId="{3912D7B2-B873-4238-BEEF-09AC079A218E}" dt="2024-07-02T16:56:56.762" v="12099" actId="478"/>
          <ac:picMkLst>
            <pc:docMk/>
            <pc:sldMk cId="3771409218" sldId="306"/>
            <ac:picMk id="16" creationId="{48A38D08-D215-8944-32CB-0169C6B1B860}"/>
          </ac:picMkLst>
        </pc:picChg>
      </pc:sldChg>
      <pc:sldChg chg="delSp modSp add mod ord modNotesTx">
        <pc:chgData name="Sara Ebrahimkhani" userId="31d3ff1a-0aa9-4b17-a9ab-734bf788e67a" providerId="ADAL" clId="{3912D7B2-B873-4238-BEEF-09AC079A218E}" dt="2024-07-02T17:06:05.085" v="12238"/>
        <pc:sldMkLst>
          <pc:docMk/>
          <pc:sldMk cId="2053165629" sldId="307"/>
        </pc:sldMkLst>
        <pc:spChg chg="mod">
          <ac:chgData name="Sara Ebrahimkhani" userId="31d3ff1a-0aa9-4b17-a9ab-734bf788e67a" providerId="ADAL" clId="{3912D7B2-B873-4238-BEEF-09AC079A218E}" dt="2024-07-02T17:04:59.777" v="12220"/>
          <ac:spMkLst>
            <pc:docMk/>
            <pc:sldMk cId="2053165629" sldId="307"/>
            <ac:spMk id="3" creationId="{07A9DA49-74DF-2CD8-7C07-8D1D4A90691C}"/>
          </ac:spMkLst>
        </pc:spChg>
        <pc:spChg chg="mod">
          <ac:chgData name="Sara Ebrahimkhani" userId="31d3ff1a-0aa9-4b17-a9ab-734bf788e67a" providerId="ADAL" clId="{3912D7B2-B873-4238-BEEF-09AC079A218E}" dt="2024-07-02T17:05:56.106" v="12236" actId="20577"/>
          <ac:spMkLst>
            <pc:docMk/>
            <pc:sldMk cId="2053165629" sldId="307"/>
            <ac:spMk id="8" creationId="{88F38D68-F917-FE8F-F413-C11BF598C8F9}"/>
          </ac:spMkLst>
        </pc:spChg>
        <pc:spChg chg="del">
          <ac:chgData name="Sara Ebrahimkhani" userId="31d3ff1a-0aa9-4b17-a9ab-734bf788e67a" providerId="ADAL" clId="{3912D7B2-B873-4238-BEEF-09AC079A218E}" dt="2024-07-02T17:05:01.781" v="12221" actId="478"/>
          <ac:spMkLst>
            <pc:docMk/>
            <pc:sldMk cId="2053165629" sldId="307"/>
            <ac:spMk id="9" creationId="{78B2E1D6-C6F9-DFC7-B690-881213CF3E61}"/>
          </ac:spMkLst>
        </pc:spChg>
      </pc:sldChg>
      <pc:sldChg chg="add">
        <pc:chgData name="Sara Ebrahimkhani" userId="31d3ff1a-0aa9-4b17-a9ab-734bf788e67a" providerId="ADAL" clId="{3912D7B2-B873-4238-BEEF-09AC079A218E}" dt="2024-07-02T17:08:08.785" v="12241"/>
        <pc:sldMkLst>
          <pc:docMk/>
          <pc:sldMk cId="1879568572" sldId="308"/>
        </pc:sldMkLst>
      </pc:sldChg>
      <pc:sldChg chg="addSp modSp new mod">
        <pc:chgData name="Sara Ebrahimkhani" userId="31d3ff1a-0aa9-4b17-a9ab-734bf788e67a" providerId="ADAL" clId="{3912D7B2-B873-4238-BEEF-09AC079A218E}" dt="2024-07-02T17:18:27.262" v="12676" actId="20577"/>
        <pc:sldMkLst>
          <pc:docMk/>
          <pc:sldMk cId="1548323430" sldId="309"/>
        </pc:sldMkLst>
        <pc:spChg chg="add mod">
          <ac:chgData name="Sara Ebrahimkhani" userId="31d3ff1a-0aa9-4b17-a9ab-734bf788e67a" providerId="ADAL" clId="{3912D7B2-B873-4238-BEEF-09AC079A218E}" dt="2024-07-02T17:18:27.262" v="12676" actId="20577"/>
          <ac:spMkLst>
            <pc:docMk/>
            <pc:sldMk cId="1548323430" sldId="309"/>
            <ac:spMk id="2" creationId="{D968651B-2506-0C0E-767A-5BA86D19932B}"/>
          </ac:spMkLst>
        </pc:spChg>
      </pc:sldChg>
      <pc:sldChg chg="new del">
        <pc:chgData name="Sara Ebrahimkhani" userId="31d3ff1a-0aa9-4b17-a9ab-734bf788e67a" providerId="ADAL" clId="{3912D7B2-B873-4238-BEEF-09AC079A218E}" dt="2024-07-02T17:18:54.564" v="12679" actId="680"/>
        <pc:sldMkLst>
          <pc:docMk/>
          <pc:sldMk cId="763330687" sldId="310"/>
        </pc:sldMkLst>
      </pc:sldChg>
      <pc:sldMasterChg chg="addSp delSp modSp mod modSldLayout">
        <pc:chgData name="Sara Ebrahimkhani" userId="31d3ff1a-0aa9-4b17-a9ab-734bf788e67a" providerId="ADAL" clId="{3912D7B2-B873-4238-BEEF-09AC079A218E}" dt="2024-06-30T16:27:36.479" v="45" actId="14100"/>
        <pc:sldMasterMkLst>
          <pc:docMk/>
          <pc:sldMasterMk cId="4058929598" sldId="2147483648"/>
        </pc:sldMasterMkLst>
        <pc:spChg chg="mod">
          <ac:chgData name="Sara Ebrahimkhani" userId="31d3ff1a-0aa9-4b17-a9ab-734bf788e67a" providerId="ADAL" clId="{3912D7B2-B873-4238-BEEF-09AC079A218E}" dt="2024-06-30T16:23:43.427" v="19"/>
          <ac:spMkLst>
            <pc:docMk/>
            <pc:sldMasterMk cId="4058929598" sldId="2147483648"/>
            <ac:spMk id="8" creationId="{DB593543-BABC-E655-46D3-9750F139980B}"/>
          </ac:spMkLst>
        </pc:spChg>
        <pc:spChg chg="mod">
          <ac:chgData name="Sara Ebrahimkhani" userId="31d3ff1a-0aa9-4b17-a9ab-734bf788e67a" providerId="ADAL" clId="{3912D7B2-B873-4238-BEEF-09AC079A218E}" dt="2024-06-30T16:23:43.427" v="19"/>
          <ac:spMkLst>
            <pc:docMk/>
            <pc:sldMasterMk cId="4058929598" sldId="2147483648"/>
            <ac:spMk id="9" creationId="{20356915-73FB-8817-5718-18D761AD4E38}"/>
          </ac:spMkLst>
        </pc:spChg>
        <pc:spChg chg="mod">
          <ac:chgData name="Sara Ebrahimkhani" userId="31d3ff1a-0aa9-4b17-a9ab-734bf788e67a" providerId="ADAL" clId="{3912D7B2-B873-4238-BEEF-09AC079A218E}" dt="2024-06-30T16:23:43.427" v="19"/>
          <ac:spMkLst>
            <pc:docMk/>
            <pc:sldMasterMk cId="4058929598" sldId="2147483648"/>
            <ac:spMk id="10" creationId="{B736221A-83C0-C203-DE62-5B688789ACEE}"/>
          </ac:spMkLst>
        </pc:spChg>
        <pc:spChg chg="mod">
          <ac:chgData name="Sara Ebrahimkhani" userId="31d3ff1a-0aa9-4b17-a9ab-734bf788e67a" providerId="ADAL" clId="{3912D7B2-B873-4238-BEEF-09AC079A218E}" dt="2024-06-30T16:23:43.427" v="19"/>
          <ac:spMkLst>
            <pc:docMk/>
            <pc:sldMasterMk cId="4058929598" sldId="2147483648"/>
            <ac:spMk id="11" creationId="{E2660C8F-7E3B-8D3A-0B05-E836E7A0E376}"/>
          </ac:spMkLst>
        </pc:spChg>
        <pc:spChg chg="mod">
          <ac:chgData name="Sara Ebrahimkhani" userId="31d3ff1a-0aa9-4b17-a9ab-734bf788e67a" providerId="ADAL" clId="{3912D7B2-B873-4238-BEEF-09AC079A218E}" dt="2024-06-30T16:23:43.427" v="19"/>
          <ac:spMkLst>
            <pc:docMk/>
            <pc:sldMasterMk cId="4058929598" sldId="2147483648"/>
            <ac:spMk id="12" creationId="{4E1E5CC2-C4E6-E79B-0A85-654DCA744FC1}"/>
          </ac:spMkLst>
        </pc:spChg>
        <pc:spChg chg="mod">
          <ac:chgData name="Sara Ebrahimkhani" userId="31d3ff1a-0aa9-4b17-a9ab-734bf788e67a" providerId="ADAL" clId="{3912D7B2-B873-4238-BEEF-09AC079A218E}" dt="2024-06-30T16:25:00.759" v="28" actId="207"/>
          <ac:spMkLst>
            <pc:docMk/>
            <pc:sldMasterMk cId="4058929598" sldId="2147483648"/>
            <ac:spMk id="16" creationId="{00000000-0000-0000-0000-000000000000}"/>
          </ac:spMkLst>
        </pc:spChg>
        <pc:spChg chg="mod">
          <ac:chgData name="Sara Ebrahimkhani" userId="31d3ff1a-0aa9-4b17-a9ab-734bf788e67a" providerId="ADAL" clId="{3912D7B2-B873-4238-BEEF-09AC079A218E}" dt="2024-06-30T16:24:56.921" v="27" actId="207"/>
          <ac:spMkLst>
            <pc:docMk/>
            <pc:sldMasterMk cId="4058929598" sldId="2147483648"/>
            <ac:spMk id="17" creationId="{00000000-0000-0000-0000-000000000000}"/>
          </ac:spMkLst>
        </pc:spChg>
        <pc:spChg chg="mod">
          <ac:chgData name="Sara Ebrahimkhani" userId="31d3ff1a-0aa9-4b17-a9ab-734bf788e67a" providerId="ADAL" clId="{3912D7B2-B873-4238-BEEF-09AC079A218E}" dt="2024-06-30T16:24:53.395" v="26" actId="207"/>
          <ac:spMkLst>
            <pc:docMk/>
            <pc:sldMasterMk cId="4058929598" sldId="2147483648"/>
            <ac:spMk id="18" creationId="{00000000-0000-0000-0000-000000000000}"/>
          </ac:spMkLst>
        </pc:spChg>
        <pc:spChg chg="mod">
          <ac:chgData name="Sara Ebrahimkhani" userId="31d3ff1a-0aa9-4b17-a9ab-734bf788e67a" providerId="ADAL" clId="{3912D7B2-B873-4238-BEEF-09AC079A218E}" dt="2024-06-30T16:24:49.753" v="25" actId="207"/>
          <ac:spMkLst>
            <pc:docMk/>
            <pc:sldMasterMk cId="4058929598" sldId="2147483648"/>
            <ac:spMk id="19" creationId="{00000000-0000-0000-0000-000000000000}"/>
          </ac:spMkLst>
        </pc:spChg>
        <pc:spChg chg="del mod">
          <ac:chgData name="Sara Ebrahimkhani" userId="31d3ff1a-0aa9-4b17-a9ab-734bf788e67a" providerId="ADAL" clId="{3912D7B2-B873-4238-BEEF-09AC079A218E}" dt="2024-06-30T16:25:24.107" v="30" actId="478"/>
          <ac:spMkLst>
            <pc:docMk/>
            <pc:sldMasterMk cId="4058929598" sldId="2147483648"/>
            <ac:spMk id="20" creationId="{00000000-0000-0000-0000-000000000000}"/>
          </ac:spMkLst>
        </pc:spChg>
        <pc:grpChg chg="add mod">
          <ac:chgData name="Sara Ebrahimkhani" userId="31d3ff1a-0aa9-4b17-a9ab-734bf788e67a" providerId="ADAL" clId="{3912D7B2-B873-4238-BEEF-09AC079A218E}" dt="2024-06-30T16:23:43.427" v="19"/>
          <ac:grpSpMkLst>
            <pc:docMk/>
            <pc:sldMasterMk cId="4058929598" sldId="2147483648"/>
            <ac:grpSpMk id="7" creationId="{20DAF6FB-A30D-C081-FA6A-9ACF6E8F06FB}"/>
          </ac:grpSpMkLst>
        </pc:grpChg>
        <pc:grpChg chg="add mod">
          <ac:chgData name="Sara Ebrahimkhani" userId="31d3ff1a-0aa9-4b17-a9ab-734bf788e67a" providerId="ADAL" clId="{3912D7B2-B873-4238-BEEF-09AC079A218E}" dt="2024-06-30T16:27:36.479" v="45" actId="14100"/>
          <ac:grpSpMkLst>
            <pc:docMk/>
            <pc:sldMasterMk cId="4058929598" sldId="2147483648"/>
            <ac:grpSpMk id="15" creationId="{00000000-0000-0000-0000-000000000000}"/>
          </ac:grpSpMkLst>
        </pc:grpChg>
        <pc:sldLayoutChg chg="addSp delSp modSp mod">
          <pc:chgData name="Sara Ebrahimkhani" userId="31d3ff1a-0aa9-4b17-a9ab-734bf788e67a" providerId="ADAL" clId="{3912D7B2-B873-4238-BEEF-09AC079A218E}" dt="2024-06-30T16:23:48.094" v="20" actId="21"/>
          <pc:sldLayoutMkLst>
            <pc:docMk/>
            <pc:sldMasterMk cId="4058929598" sldId="2147483648"/>
            <pc:sldLayoutMk cId="2939985702" sldId="2147483649"/>
          </pc:sldLayoutMkLst>
          <pc:spChg chg="mod">
            <ac:chgData name="Sara Ebrahimkhani" userId="31d3ff1a-0aa9-4b17-a9ab-734bf788e67a" providerId="ADAL" clId="{3912D7B2-B873-4238-BEEF-09AC079A218E}" dt="2024-06-30T16:23:16.858" v="18" actId="207"/>
            <ac:spMkLst>
              <pc:docMk/>
              <pc:sldMasterMk cId="4058929598" sldId="2147483648"/>
              <pc:sldLayoutMk cId="2939985702" sldId="2147483649"/>
              <ac:spMk id="16" creationId="{00000000-0000-0000-0000-000000000000}"/>
            </ac:spMkLst>
          </pc:spChg>
          <pc:spChg chg="mod">
            <ac:chgData name="Sara Ebrahimkhani" userId="31d3ff1a-0aa9-4b17-a9ab-734bf788e67a" providerId="ADAL" clId="{3912D7B2-B873-4238-BEEF-09AC079A218E}" dt="2024-06-30T16:23:13.443" v="17" actId="207"/>
            <ac:spMkLst>
              <pc:docMk/>
              <pc:sldMasterMk cId="4058929598" sldId="2147483648"/>
              <pc:sldLayoutMk cId="2939985702" sldId="2147483649"/>
              <ac:spMk id="17" creationId="{00000000-0000-0000-0000-000000000000}"/>
            </ac:spMkLst>
          </pc:spChg>
          <pc:spChg chg="mod">
            <ac:chgData name="Sara Ebrahimkhani" userId="31d3ff1a-0aa9-4b17-a9ab-734bf788e67a" providerId="ADAL" clId="{3912D7B2-B873-4238-BEEF-09AC079A218E}" dt="2024-06-30T16:23:08.190" v="16" actId="207"/>
            <ac:spMkLst>
              <pc:docMk/>
              <pc:sldMasterMk cId="4058929598" sldId="2147483648"/>
              <pc:sldLayoutMk cId="2939985702" sldId="2147483649"/>
              <ac:spMk id="18" creationId="{00000000-0000-0000-0000-000000000000}"/>
            </ac:spMkLst>
          </pc:spChg>
          <pc:spChg chg="mod">
            <ac:chgData name="Sara Ebrahimkhani" userId="31d3ff1a-0aa9-4b17-a9ab-734bf788e67a" providerId="ADAL" clId="{3912D7B2-B873-4238-BEEF-09AC079A218E}" dt="2024-06-30T16:23:03.946" v="15" actId="207"/>
            <ac:spMkLst>
              <pc:docMk/>
              <pc:sldMasterMk cId="4058929598" sldId="2147483648"/>
              <pc:sldLayoutMk cId="2939985702" sldId="2147483649"/>
              <ac:spMk id="19" creationId="{00000000-0000-0000-0000-000000000000}"/>
            </ac:spMkLst>
          </pc:spChg>
          <pc:spChg chg="mod">
            <ac:chgData name="Sara Ebrahimkhani" userId="31d3ff1a-0aa9-4b17-a9ab-734bf788e67a" providerId="ADAL" clId="{3912D7B2-B873-4238-BEEF-09AC079A218E}" dt="2024-06-30T16:22:57.835" v="14" actId="1076"/>
            <ac:spMkLst>
              <pc:docMk/>
              <pc:sldMasterMk cId="4058929598" sldId="2147483648"/>
              <pc:sldLayoutMk cId="2939985702" sldId="2147483649"/>
              <ac:spMk id="20" creationId="{00000000-0000-0000-0000-000000000000}"/>
            </ac:spMkLst>
          </pc:spChg>
          <pc:grpChg chg="add del mod">
            <ac:chgData name="Sara Ebrahimkhani" userId="31d3ff1a-0aa9-4b17-a9ab-734bf788e67a" providerId="ADAL" clId="{3912D7B2-B873-4238-BEEF-09AC079A218E}" dt="2024-06-30T16:23:48.094" v="20" actId="21"/>
            <ac:grpSpMkLst>
              <pc:docMk/>
              <pc:sldMasterMk cId="4058929598" sldId="2147483648"/>
              <pc:sldLayoutMk cId="2939985702" sldId="2147483649"/>
              <ac:grpSpMk id="15" creationId="{00000000-0000-0000-0000-000000000000}"/>
            </ac:grpSpMkLst>
          </pc:grpChg>
        </pc:sldLayoutChg>
        <pc:sldLayoutChg chg="modSp mod">
          <pc:chgData name="Sara Ebrahimkhani" userId="31d3ff1a-0aa9-4b17-a9ab-734bf788e67a" providerId="ADAL" clId="{3912D7B2-B873-4238-BEEF-09AC079A218E}" dt="2024-06-30T16:26:43.138" v="37" actId="1076"/>
          <pc:sldLayoutMkLst>
            <pc:docMk/>
            <pc:sldMasterMk cId="4058929598" sldId="2147483648"/>
            <pc:sldLayoutMk cId="139830984" sldId="2147483650"/>
          </pc:sldLayoutMkLst>
          <pc:spChg chg="mod">
            <ac:chgData name="Sara Ebrahimkhani" userId="31d3ff1a-0aa9-4b17-a9ab-734bf788e67a" providerId="ADAL" clId="{3912D7B2-B873-4238-BEEF-09AC079A218E}" dt="2024-06-30T16:26:43.138" v="37" actId="1076"/>
            <ac:spMkLst>
              <pc:docMk/>
              <pc:sldMasterMk cId="4058929598" sldId="2147483648"/>
              <pc:sldLayoutMk cId="139830984" sldId="2147483650"/>
              <ac:spMk id="5" creationId="{24782C7B-ACAC-05FC-454A-5F2A5EA07141}"/>
            </ac:spMkLst>
          </pc:spChg>
        </pc:sldLayoutChg>
      </pc:sldMaster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7-03T02:54:03.994"/>
    </inkml:context>
    <inkml:brush xml:id="br0">
      <inkml:brushProperty name="width" value="0.2" units="cm"/>
      <inkml:brushProperty name="height" value="0.4" units="cm"/>
      <inkml:brushProperty name="color" value="#FFFC00"/>
      <inkml:brushProperty name="tip" value="rectangle"/>
      <inkml:brushProperty name="rasterOp" value="maskPen"/>
      <inkml:brushProperty name="ignorePressure" value="1"/>
    </inkml:brush>
  </inkml:definitions>
  <inkml:trace contextRef="#ctx0" brushRef="#br0">1 17,'0'-1,"0"0,1 0,-1 1,1-1,-1 0,1 1,-1-1,1 0,0 1,-1-1,1 1,0-1,-1 1,1-1,0 1,0-1,-1 1,1 0,0-1,0 1,0 0,-1 0,1 0,0-1,0 1,0 0,1 0,28-2,-26 2,615-1,-304 3,-198-4,125 4,-103 11,-121-12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7-03T02:54:18.858"/>
    </inkml:context>
    <inkml:brush xml:id="br0">
      <inkml:brushProperty name="width" value="0.2" units="cm"/>
      <inkml:brushProperty name="height" value="0.4" units="cm"/>
      <inkml:brushProperty name="color" value="#FFFC00"/>
      <inkml:brushProperty name="tip" value="rectangle"/>
      <inkml:brushProperty name="rasterOp" value="maskPen"/>
      <inkml:brushProperty name="ignorePressure" value="1"/>
    </inkml:brush>
  </inkml:definitions>
  <inkml:trace contextRef="#ctx0" brushRef="#br0">1 885,'6'-157,"-3"113,-3-49,-2 59,3-1,0 1,8-40,-6 55,-2 0,1-29,0-19,7-154,-9 190,0 23</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7-03T02:55:23.092"/>
    </inkml:context>
    <inkml:brush xml:id="br0">
      <inkml:brushProperty name="width" value="0.2" units="cm"/>
      <inkml:brushProperty name="height" value="0.4" units="cm"/>
      <inkml:brushProperty name="color" value="#FFFC00"/>
      <inkml:brushProperty name="tip" value="rectangle"/>
      <inkml:brushProperty name="rasterOp" value="maskPen"/>
      <inkml:brushProperty name="ignorePressure" value="1"/>
    </inkml:brush>
  </inkml:definitions>
  <inkml:trace contextRef="#ctx0" brushRef="#br0">7 1292,'-5'-198,"3"-126,25-53,-18 42,-5 286,0 40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7-03T02:55:35.644"/>
    </inkml:context>
    <inkml:brush xml:id="br0">
      <inkml:brushProperty name="width" value="0.2" units="cm"/>
      <inkml:brushProperty name="height" value="0.4" units="cm"/>
      <inkml:brushProperty name="color" value="#FFFC00"/>
      <inkml:brushProperty name="tip" value="rectangle"/>
      <inkml:brushProperty name="rasterOp" value="maskPen"/>
      <inkml:brushProperty name="ignorePressure" value="1"/>
    </inkml:brush>
  </inkml:definitions>
  <inkml:trace contextRef="#ctx0" brushRef="#br0">1 21,'1'-1,"1"0,-1 0,0 0,1 0,0 1,-1-1,1 0,0 1,-1-1,1 1,0-1,-1 1,1 0,0 0,2 0,-1-1,69-6,1 3,80 6,-33 1,1123-3,-1227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A070E3-98C1-4E5D-A66F-95122030511E}" type="datetimeFigureOut">
              <a:rPr lang="en-US" smtClean="0"/>
              <a:t>7/15/2024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ED2690-7C8E-4D0C-91E6-7A718A83FD9D}" type="slidenum">
              <a:rPr lang="en-US" smtClean="0"/>
              <a:t>‹#›</a:t>
            </a:fld>
            <a:endParaRPr lang="en-US"/>
          </a:p>
        </p:txBody>
      </p:sp>
    </p:spTree>
    <p:extLst>
      <p:ext uri="{BB962C8B-B14F-4D97-AF65-F5344CB8AC3E}">
        <p14:creationId xmlns:p14="http://schemas.microsoft.com/office/powerpoint/2010/main" val="1788218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1</a:t>
            </a:fld>
            <a:endParaRPr lang="en-US"/>
          </a:p>
        </p:txBody>
      </p:sp>
    </p:spTree>
    <p:extLst>
      <p:ext uri="{BB962C8B-B14F-4D97-AF65-F5344CB8AC3E}">
        <p14:creationId xmlns:p14="http://schemas.microsoft.com/office/powerpoint/2010/main" val="38813862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11</a:t>
            </a:fld>
            <a:endParaRPr lang="en-US"/>
          </a:p>
        </p:txBody>
      </p:sp>
    </p:spTree>
    <p:extLst>
      <p:ext uri="{BB962C8B-B14F-4D97-AF65-F5344CB8AC3E}">
        <p14:creationId xmlns:p14="http://schemas.microsoft.com/office/powerpoint/2010/main" val="40580119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12</a:t>
            </a:fld>
            <a:endParaRPr lang="en-US"/>
          </a:p>
        </p:txBody>
      </p:sp>
    </p:spTree>
    <p:extLst>
      <p:ext uri="{BB962C8B-B14F-4D97-AF65-F5344CB8AC3E}">
        <p14:creationId xmlns:p14="http://schemas.microsoft.com/office/powerpoint/2010/main" val="18913663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14</a:t>
            </a:fld>
            <a:endParaRPr lang="en-US"/>
          </a:p>
        </p:txBody>
      </p:sp>
    </p:spTree>
    <p:extLst>
      <p:ext uri="{BB962C8B-B14F-4D97-AF65-F5344CB8AC3E}">
        <p14:creationId xmlns:p14="http://schemas.microsoft.com/office/powerpoint/2010/main" val="26450510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15</a:t>
            </a:fld>
            <a:endParaRPr lang="en-US"/>
          </a:p>
        </p:txBody>
      </p:sp>
    </p:spTree>
    <p:extLst>
      <p:ext uri="{BB962C8B-B14F-4D97-AF65-F5344CB8AC3E}">
        <p14:creationId xmlns:p14="http://schemas.microsoft.com/office/powerpoint/2010/main" val="10169674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16</a:t>
            </a:fld>
            <a:endParaRPr lang="en-US"/>
          </a:p>
        </p:txBody>
      </p:sp>
    </p:spTree>
    <p:extLst>
      <p:ext uri="{BB962C8B-B14F-4D97-AF65-F5344CB8AC3E}">
        <p14:creationId xmlns:p14="http://schemas.microsoft.com/office/powerpoint/2010/main" val="2029568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Before proceeding to the next part, which is analyzing the correlation matrix. It's essential to address potential data quality issues. This is done through data cleaning process to ensure the accuracy and reliability of our findings. </a:t>
            </a:r>
          </a:p>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18</a:t>
            </a:fld>
            <a:endParaRPr lang="en-US"/>
          </a:p>
        </p:txBody>
      </p:sp>
    </p:spTree>
    <p:extLst>
      <p:ext uri="{BB962C8B-B14F-4D97-AF65-F5344CB8AC3E}">
        <p14:creationId xmlns:p14="http://schemas.microsoft.com/office/powerpoint/2010/main" val="41282808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Once we've addressed data quality issues through cleaning, the next step involves encoding categorical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process is crucial for performing correlation analysis, as correlation coefficients require numerical data.</a:t>
            </a:r>
          </a:p>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19</a:t>
            </a:fld>
            <a:endParaRPr lang="en-US"/>
          </a:p>
        </p:txBody>
      </p:sp>
    </p:spTree>
    <p:extLst>
      <p:ext uri="{BB962C8B-B14F-4D97-AF65-F5344CB8AC3E}">
        <p14:creationId xmlns:p14="http://schemas.microsoft.com/office/powerpoint/2010/main" val="19529407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20</a:t>
            </a:fld>
            <a:endParaRPr lang="en-US"/>
          </a:p>
        </p:txBody>
      </p:sp>
    </p:spTree>
    <p:extLst>
      <p:ext uri="{BB962C8B-B14F-4D97-AF65-F5344CB8AC3E}">
        <p14:creationId xmlns:p14="http://schemas.microsoft.com/office/powerpoint/2010/main" val="34388678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21</a:t>
            </a:fld>
            <a:endParaRPr lang="en-US"/>
          </a:p>
        </p:txBody>
      </p:sp>
    </p:spTree>
    <p:extLst>
      <p:ext uri="{BB962C8B-B14F-4D97-AF65-F5344CB8AC3E}">
        <p14:creationId xmlns:p14="http://schemas.microsoft.com/office/powerpoint/2010/main" val="30081101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applying machine learning algorithms, we need to address an important preprocessing step related to class imbalance.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significant difference indicates an imbalanced dataset, where the majority class (existing customers) far outnumbers the minority class (</a:t>
            </a:r>
            <a:r>
              <a:rPr lang="en-US" dirty="0" err="1"/>
              <a:t>attrited</a:t>
            </a:r>
            <a:r>
              <a:rPr lang="en-US" dirty="0"/>
              <a:t> customers).</a:t>
            </a:r>
          </a:p>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23</a:t>
            </a:fld>
            <a:endParaRPr lang="en-US"/>
          </a:p>
        </p:txBody>
      </p:sp>
    </p:spTree>
    <p:extLst>
      <p:ext uri="{BB962C8B-B14F-4D97-AF65-F5344CB8AC3E}">
        <p14:creationId xmlns:p14="http://schemas.microsoft.com/office/powerpoint/2010/main" val="19945044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lack of understanding might be leading to:</a:t>
            </a:r>
          </a:p>
          <a:p>
            <a:pPr algn="l">
              <a:buFont typeface="Arial" panose="020B0604020202020204" pitchFamily="34" charset="0"/>
              <a:buChar char="•"/>
            </a:pPr>
            <a:r>
              <a:rPr lang="en-US" b="1" i="0" dirty="0">
                <a:solidFill>
                  <a:srgbClr val="E3E3E3"/>
                </a:solidFill>
                <a:effectLst/>
                <a:highlight>
                  <a:srgbClr val="131314"/>
                </a:highlight>
                <a:latin typeface="Google Sans"/>
              </a:rPr>
              <a:t>Missed opportunities:</a:t>
            </a:r>
            <a:r>
              <a:rPr lang="en-US" b="0" i="0" dirty="0">
                <a:solidFill>
                  <a:srgbClr val="E3E3E3"/>
                </a:solidFill>
                <a:effectLst/>
                <a:highlight>
                  <a:srgbClr val="131314"/>
                </a:highlight>
                <a:latin typeface="Google Sans"/>
              </a:rPr>
              <a:t> They might not be offering the right credit card products to attract new customers or cater to existing ones.</a:t>
            </a:r>
          </a:p>
          <a:p>
            <a:pPr algn="l">
              <a:buFont typeface="Arial" panose="020B0604020202020204" pitchFamily="34" charset="0"/>
              <a:buChar char="•"/>
            </a:pPr>
            <a:r>
              <a:rPr lang="en-US" b="1" dirty="0">
                <a:solidFill>
                  <a:srgbClr val="E3E3E3"/>
                </a:solidFill>
                <a:highlight>
                  <a:srgbClr val="131314"/>
                </a:highlight>
                <a:latin typeface="Google Sans"/>
              </a:rPr>
              <a:t>Poor p</a:t>
            </a:r>
            <a:r>
              <a:rPr lang="en-US" b="1" i="0" dirty="0">
                <a:solidFill>
                  <a:srgbClr val="E3E3E3"/>
                </a:solidFill>
                <a:effectLst/>
                <a:highlight>
                  <a:srgbClr val="131314"/>
                </a:highlight>
                <a:latin typeface="Google Sans"/>
              </a:rPr>
              <a:t>roduct design and services:</a:t>
            </a:r>
            <a:r>
              <a:rPr lang="en-US" b="0" i="0" dirty="0">
                <a:solidFill>
                  <a:srgbClr val="E3E3E3"/>
                </a:solidFill>
                <a:effectLst/>
                <a:highlight>
                  <a:srgbClr val="131314"/>
                </a:highlight>
                <a:latin typeface="Google Sans"/>
              </a:rPr>
              <a:t> Existing credit card products might not be optimized for maximum customer engagement and profitability for the bank.</a:t>
            </a:r>
          </a:p>
          <a:p>
            <a:pPr algn="l">
              <a:buFont typeface="Arial" panose="020B0604020202020204" pitchFamily="34" charset="0"/>
              <a:buChar char="•"/>
            </a:pPr>
            <a:r>
              <a:rPr lang="en-US" b="1" i="0" dirty="0">
                <a:solidFill>
                  <a:srgbClr val="E3E3E3"/>
                </a:solidFill>
                <a:effectLst/>
                <a:highlight>
                  <a:srgbClr val="131314"/>
                </a:highlight>
                <a:latin typeface="Google Sans"/>
              </a:rPr>
              <a:t>High customer churn:</a:t>
            </a:r>
            <a:r>
              <a:rPr lang="en-US" b="0" i="0" dirty="0">
                <a:solidFill>
                  <a:srgbClr val="E3E3E3"/>
                </a:solidFill>
                <a:effectLst/>
                <a:highlight>
                  <a:srgbClr val="131314"/>
                </a:highlight>
                <a:latin typeface="Google Sans"/>
              </a:rPr>
              <a:t> Customers might be closing their accounts due to features that don't meet their needs or finding better deals elsewhere.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3</a:t>
            </a:fld>
            <a:endParaRPr lang="en-US"/>
          </a:p>
        </p:txBody>
      </p:sp>
    </p:spTree>
    <p:extLst>
      <p:ext uri="{BB962C8B-B14F-4D97-AF65-F5344CB8AC3E}">
        <p14:creationId xmlns:p14="http://schemas.microsoft.com/office/powerpoint/2010/main" val="37816293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24</a:t>
            </a:fld>
            <a:endParaRPr lang="en-US"/>
          </a:p>
        </p:txBody>
      </p:sp>
    </p:spTree>
    <p:extLst>
      <p:ext uri="{BB962C8B-B14F-4D97-AF65-F5344CB8AC3E}">
        <p14:creationId xmlns:p14="http://schemas.microsoft.com/office/powerpoint/2010/main" val="22691960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25</a:t>
            </a:fld>
            <a:endParaRPr lang="en-US"/>
          </a:p>
        </p:txBody>
      </p:sp>
    </p:spTree>
    <p:extLst>
      <p:ext uri="{BB962C8B-B14F-4D97-AF65-F5344CB8AC3E}">
        <p14:creationId xmlns:p14="http://schemas.microsoft.com/office/powerpoint/2010/main" val="12089340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evaluate the performance of the algorithms with accuracy, precision, and recall metrics.</a:t>
            </a:r>
          </a:p>
          <a:p>
            <a:r>
              <a:rPr lang="en-US" dirty="0"/>
              <a:t>Each axis of the chart represents one of these metrics, with the center of the chart serving as the origin (zero point). The further out along each axis, the better the performance in that specific metric.</a:t>
            </a:r>
          </a:p>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26</a:t>
            </a:fld>
            <a:endParaRPr lang="en-US"/>
          </a:p>
        </p:txBody>
      </p:sp>
    </p:spTree>
    <p:extLst>
      <p:ext uri="{BB962C8B-B14F-4D97-AF65-F5344CB8AC3E}">
        <p14:creationId xmlns:p14="http://schemas.microsoft.com/office/powerpoint/2010/main" val="2274149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27</a:t>
            </a:fld>
            <a:endParaRPr lang="en-US"/>
          </a:p>
        </p:txBody>
      </p:sp>
    </p:spTree>
    <p:extLst>
      <p:ext uri="{BB962C8B-B14F-4D97-AF65-F5344CB8AC3E}">
        <p14:creationId xmlns:p14="http://schemas.microsoft.com/office/powerpoint/2010/main" val="35486438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Engage Active Customers</a:t>
            </a:r>
            <a:r>
              <a:rPr lang="en-US" dirty="0"/>
              <a:t>: First and foremost, engaging active customers is crucial. Engaged customers feel valued and satisfied, reducing their likelihood of leaving the bank. Additionally, engaged customers are more likely to use a broader range of the bank's products and services. Satisfied customers tend to recommend the bank to friends and family, leading to positive word-of-mouth and potentially attracting new customers. To foster engagement, the bank could introduce personalized offers or rewards for continued loyalty.</a:t>
            </a:r>
          </a:p>
          <a:p>
            <a:endParaRPr lang="en-US" b="1" dirty="0"/>
          </a:p>
          <a:p>
            <a:r>
              <a:rPr lang="en-US" b="1" dirty="0"/>
              <a:t>Monitor Inactivity</a:t>
            </a:r>
            <a:r>
              <a:rPr lang="en-US" dirty="0"/>
              <a:t>: It is essential to closely monitor customers with increasing inactivity. Implementing re-engagement strategies, such as targeted offers or reminders about benefits, can help reduce the likelihood of churn. Keeping customers active is key to maintaining their connection with the bank.</a:t>
            </a:r>
          </a:p>
          <a:p>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Dynamic Transaction Analysis</a:t>
            </a:r>
            <a:r>
              <a:rPr lang="en-US" dirty="0"/>
              <a:t>: Regularly analyzing transaction patterns and identifying significant changes is important. Proactively reaching out to customers with declining transaction counts to understand their needs can prevent churn. Since more transactions typically indicate higher engagement, understanding and addressing the reasons for declining transactions is crucial.</a:t>
            </a:r>
          </a:p>
          <a:p>
            <a:endParaRPr lang="en-US" b="1" dirty="0"/>
          </a:p>
          <a:p>
            <a:r>
              <a:rPr lang="en-US" b="1" dirty="0"/>
              <a:t>Incentivize Frequent Transactions</a:t>
            </a:r>
            <a:r>
              <a:rPr lang="en-US" dirty="0"/>
              <a:t>: The number of transactions significantly influences attrition, as revealed by our analysis. To encourage more frequent transactions, the bank could introduce incentives. For example, a rewards program where customers earn points for every set number of transactions. Once these points accumulate to a certain level, they could be redeemed for discounts or other benefits. Offering cashback on transactions could also be an effective strategy.</a:t>
            </a:r>
            <a:endParaRPr lang="en-US" b="1" dirty="0"/>
          </a:p>
          <a:p>
            <a:endParaRPr lang="en-US" b="1" dirty="0"/>
          </a:p>
          <a:p>
            <a:r>
              <a:rPr lang="en-US" b="1" dirty="0"/>
              <a:t>Manage Utilization Wisely</a:t>
            </a:r>
            <a:r>
              <a:rPr lang="en-US" dirty="0"/>
              <a:t>: Utilization is a double-edged sword. Both high and low utilization can be unfavorable. Low utilization suggests underuse of the card, leading to less engagement and fewer transactions. High utilization can be risky if it is coupled with high revolving balances, as it may indicate potential repayment issues. I recommend identifying customers with high utilization ratios and high revolving balances, flagging these accounts for further review, and providing targeted financial advice to manage their credit better. Highlighting benefits or payment plans can keep them engaged and reduce their likelihood of default.  (high </a:t>
            </a:r>
            <a:r>
              <a:rPr lang="en-US" dirty="0" err="1"/>
              <a:t>ut</a:t>
            </a:r>
            <a:r>
              <a:rPr lang="en-US" dirty="0"/>
              <a:t> and high rev also could mean more profit)</a:t>
            </a:r>
          </a:p>
          <a:p>
            <a:endParaRPr lang="en-US" dirty="0"/>
          </a:p>
          <a:p>
            <a:r>
              <a:rPr lang="en-US" dirty="0"/>
              <a:t>For customers who frequently use most of their available credit and maintain moderate revolving balances, the bank could consider offering higher credit limits. This approach aligns with the observed correlation between higher utilization and lower open-to-buy amounts, and between open-to-buy amounts and credit limits. Offering higher credit limits to these customers may increase their satisfaction and continued use of the card. (upselling opportunities)</a:t>
            </a:r>
          </a:p>
          <a:p>
            <a:endParaRPr lang="en-US" b="1" dirty="0"/>
          </a:p>
          <a:p>
            <a:r>
              <a:rPr lang="en-US" b="1" dirty="0"/>
              <a:t>Customer Segmentation</a:t>
            </a:r>
            <a:r>
              <a:rPr lang="en-US" dirty="0"/>
              <a:t>: Lastly, I recommend implementing customer segmentation. Segmentation can be based on various attributes, such as transaction behavior, financial behavior (e.g., card utilization, revolving balance), or a combination of features. Effective customer segmentation helps the bank engage customers more effectively by targeting them with specific promotions and services. It also aids in identifying high-risk profiles for proactive default prevention measures.</a:t>
            </a:r>
          </a:p>
          <a:p>
            <a:endParaRPr lang="en-US" dirty="0"/>
          </a:p>
          <a:p>
            <a:endParaRPr lang="en-US" dirty="0"/>
          </a:p>
          <a:p>
            <a:pPr algn="l">
              <a:buFont typeface="Arial" panose="020B0604020202020204" pitchFamily="34" charset="0"/>
              <a:buChar char="•"/>
            </a:pPr>
            <a:r>
              <a:rPr lang="en-US" b="1" i="0" dirty="0">
                <a:solidFill>
                  <a:srgbClr val="E3E3E3"/>
                </a:solidFill>
                <a:effectLst/>
                <a:highlight>
                  <a:srgbClr val="131314"/>
                </a:highlight>
                <a:latin typeface="Google Sans"/>
              </a:rPr>
              <a:t>Attract new customers and retain existing ones.</a:t>
            </a:r>
            <a:endParaRPr lang="en-US" b="0" i="0" dirty="0">
              <a:solidFill>
                <a:srgbClr val="E3E3E3"/>
              </a:solidFill>
              <a:effectLst/>
              <a:highlight>
                <a:srgbClr val="131314"/>
              </a:highlight>
              <a:latin typeface="Google Sans"/>
            </a:endParaRPr>
          </a:p>
          <a:p>
            <a:pPr algn="l">
              <a:buFont typeface="Arial" panose="020B0604020202020204" pitchFamily="34" charset="0"/>
              <a:buChar char="•"/>
            </a:pPr>
            <a:r>
              <a:rPr lang="en-US" b="1" i="0" dirty="0">
                <a:solidFill>
                  <a:srgbClr val="E3E3E3"/>
                </a:solidFill>
                <a:effectLst/>
                <a:highlight>
                  <a:srgbClr val="131314"/>
                </a:highlight>
                <a:latin typeface="Google Sans"/>
              </a:rPr>
              <a:t>Increase customer engagement and credit card usage.</a:t>
            </a:r>
            <a:endParaRPr lang="en-US" b="0" i="0" dirty="0">
              <a:solidFill>
                <a:srgbClr val="E3E3E3"/>
              </a:solidFill>
              <a:effectLst/>
              <a:highlight>
                <a:srgbClr val="131314"/>
              </a:highlight>
              <a:latin typeface="Google Sans"/>
            </a:endParaRPr>
          </a:p>
          <a:p>
            <a:pPr algn="l">
              <a:buFont typeface="Arial" panose="020B0604020202020204" pitchFamily="34" charset="0"/>
              <a:buChar char="•"/>
            </a:pPr>
            <a:r>
              <a:rPr lang="en-US" b="1" i="0" dirty="0">
                <a:solidFill>
                  <a:srgbClr val="E3E3E3"/>
                </a:solidFill>
                <a:effectLst/>
                <a:highlight>
                  <a:srgbClr val="131314"/>
                </a:highlight>
                <a:latin typeface="Google Sans"/>
              </a:rPr>
              <a:t>Maximize profitability of their credit card offerings.</a:t>
            </a:r>
            <a:endParaRPr lang="en-US" b="0" i="0" dirty="0">
              <a:solidFill>
                <a:srgbClr val="E3E3E3"/>
              </a:solidFill>
              <a:effectLst/>
              <a:highlight>
                <a:srgbClr val="131314"/>
              </a:highlight>
              <a:latin typeface="Google Sans"/>
            </a:endParaRPr>
          </a:p>
          <a:p>
            <a:pPr algn="l">
              <a:buFont typeface="Arial" panose="020B0604020202020204" pitchFamily="34" charset="0"/>
              <a:buChar char="•"/>
            </a:pPr>
            <a:r>
              <a:rPr lang="en-US" b="1" i="0" dirty="0">
                <a:solidFill>
                  <a:srgbClr val="E3E3E3"/>
                </a:solidFill>
                <a:effectLst/>
                <a:highlight>
                  <a:srgbClr val="131314"/>
                </a:highlight>
                <a:latin typeface="Google Sans"/>
              </a:rPr>
              <a:t>Become more competitive in the credit card market.</a:t>
            </a:r>
            <a:endParaRPr lang="en-US" b="0" i="0" dirty="0">
              <a:solidFill>
                <a:srgbClr val="E3E3E3"/>
              </a:solidFill>
              <a:effectLst/>
              <a:highlight>
                <a:srgbClr val="131314"/>
              </a:highlight>
              <a:latin typeface="Google Sans"/>
            </a:endParaRPr>
          </a:p>
          <a:p>
            <a:endParaRPr lang="en-US" dirty="0"/>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28</a:t>
            </a:fld>
            <a:endParaRPr lang="en-US"/>
          </a:p>
        </p:txBody>
      </p:sp>
    </p:spTree>
    <p:extLst>
      <p:ext uri="{BB962C8B-B14F-4D97-AF65-F5344CB8AC3E}">
        <p14:creationId xmlns:p14="http://schemas.microsoft.com/office/powerpoint/2010/main" val="34341543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29</a:t>
            </a:fld>
            <a:endParaRPr lang="en-US"/>
          </a:p>
        </p:txBody>
      </p:sp>
    </p:spTree>
    <p:extLst>
      <p:ext uri="{BB962C8B-B14F-4D97-AF65-F5344CB8AC3E}">
        <p14:creationId xmlns:p14="http://schemas.microsoft.com/office/powerpoint/2010/main" val="16605503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Strategic Planning</a:t>
            </a:r>
            <a:r>
              <a:rPr lang="en-US" dirty="0"/>
              <a:t>: The first step is strategic planning. For example, to engage customers and increase their transactions, the bank might consider developing a reward plan or loyalty program. This phase involves creating a detailed execution plan. The necessary resources include a project manager, business analyst, and a budget assessment. It is crucial to determine the budget available for the project.</a:t>
            </a:r>
          </a:p>
          <a:p>
            <a:pPr>
              <a:buFont typeface="+mj-lt"/>
              <a:buAutoNum type="arabicPeriod"/>
            </a:pPr>
            <a:endParaRPr lang="en-US" dirty="0"/>
          </a:p>
          <a:p>
            <a:pPr>
              <a:buFont typeface="+mj-lt"/>
              <a:buAutoNum type="arabicPeriod"/>
            </a:pPr>
            <a:r>
              <a:rPr lang="en-US" b="1" dirty="0"/>
              <a:t>Data Collection and Integration</a:t>
            </a:r>
            <a:r>
              <a:rPr lang="en-US" dirty="0"/>
              <a:t>: Next, we move to the data collection and integration phase. This step is essential as all analyses are data-driven. Integrating diverse data sources into a unified system is crucial to provide a comprehensive and accurate view of customer behavior. For this phase, we need data engineers and data analysts. Additionally, there might be a need for a budget to rent cloud data warehouses or acquire other data services.</a:t>
            </a:r>
          </a:p>
          <a:p>
            <a:pPr>
              <a:buFont typeface="+mj-lt"/>
              <a:buAutoNum type="arabicPeriod"/>
            </a:pPr>
            <a:endParaRPr lang="en-US" dirty="0"/>
          </a:p>
          <a:p>
            <a:pPr>
              <a:buFont typeface="+mj-lt"/>
              <a:buAutoNum type="arabicPeriod"/>
            </a:pPr>
            <a:r>
              <a:rPr lang="en-US" b="1" dirty="0"/>
              <a:t>Analytics</a:t>
            </a:r>
            <a:r>
              <a:rPr lang="en-US" dirty="0"/>
              <a:t>: The subsequent step is analytics. For most of the recommendations, we need to analyze data and customer behavior to extract actionable insights. This phase includes tasks like segmenting customers for targeted offers to engage them and increase their utilization. Here, we require data scientists to perform the necessary analyses.</a:t>
            </a:r>
          </a:p>
          <a:p>
            <a:pPr>
              <a:buFont typeface="+mj-lt"/>
              <a:buAutoNum type="arabicPeriod"/>
            </a:pPr>
            <a:r>
              <a:rPr lang="en-US" b="1" dirty="0"/>
              <a:t>Financial Guidance</a:t>
            </a:r>
            <a:r>
              <a:rPr lang="en-US" dirty="0"/>
              <a:t>: In the financial guidance phase, financial advisors are needed to provide personalized financial advice and support. Based on the usage patterns analyzed in the previous steps, we now need to offer tailored financial guidance to specific customers.</a:t>
            </a:r>
          </a:p>
          <a:p>
            <a:pPr>
              <a:buFont typeface="+mj-lt"/>
              <a:buAutoNum type="arabicPeriod"/>
            </a:pPr>
            <a:endParaRPr lang="en-US" dirty="0"/>
          </a:p>
          <a:p>
            <a:pPr>
              <a:buFont typeface="+mj-lt"/>
              <a:buAutoNum type="arabicPeriod"/>
            </a:pPr>
            <a:r>
              <a:rPr lang="en-US" b="1" dirty="0"/>
              <a:t>Customer Engagement and Implementation</a:t>
            </a:r>
            <a:r>
              <a:rPr lang="en-US" dirty="0"/>
              <a:t>: This phase involves connecting with customers to understand their needs better and gather feedback. It also includes implementing the insights from the analytics phase. For this, we need business development and customer service teams. There may also be a need for a budget to support marketing campaigns.</a:t>
            </a:r>
          </a:p>
          <a:p>
            <a:pPr>
              <a:buFont typeface="+mj-lt"/>
              <a:buAutoNum type="arabicPeriod"/>
            </a:pPr>
            <a:endParaRPr lang="en-US" dirty="0"/>
          </a:p>
          <a:p>
            <a:pPr>
              <a:buFont typeface="+mj-lt"/>
              <a:buAutoNum type="arabicPeriod"/>
            </a:pPr>
            <a:r>
              <a:rPr lang="en-US" b="1" dirty="0"/>
              <a:t>Continuous Monitoring and Improvement</a:t>
            </a:r>
            <a:r>
              <a:rPr lang="en-US" dirty="0"/>
              <a:t>: Establishing monitoring frameworks to track the effectiveness of engagement strategies and financial advice programs is vital. The bank should continuously refine its strategies based on customer feedback and emerging trends. This should be an ongoing task. Business intelligence analysts will be essential in this phase to ensure continuous improvement.</a:t>
            </a:r>
          </a:p>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30</a:t>
            </a:fld>
            <a:endParaRPr lang="en-US"/>
          </a:p>
        </p:txBody>
      </p:sp>
    </p:spTree>
    <p:extLst>
      <p:ext uri="{BB962C8B-B14F-4D97-AF65-F5344CB8AC3E}">
        <p14:creationId xmlns:p14="http://schemas.microsoft.com/office/powerpoint/2010/main" val="16953363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conclusion, our data analysis study on Bank Cred-</a:t>
            </a:r>
            <a:r>
              <a:rPr lang="en-US" dirty="0" err="1"/>
              <a:t>etsy</a:t>
            </a:r>
            <a:r>
              <a:rPr lang="en-US" dirty="0"/>
              <a:t> has yielded significant insights into customer behavior. By leveraging data visualization techniques, we were able to gain a deeper understanding of customer trends and patterns. Additionally, we employed statistical techniques [or/and] machine learning models to identify key factors contributing to customer churn. Based on these findings, we have developed actionable recommendations to improve bank practices and address customer pain points. Finally, we have created a high-level roadmap to guide the implementation of these recommendations. By taking these steps, Bank Cred-</a:t>
            </a:r>
            <a:r>
              <a:rPr lang="en-US" dirty="0" err="1"/>
              <a:t>etsy</a:t>
            </a:r>
            <a:r>
              <a:rPr lang="en-US" dirty="0"/>
              <a:t> can work towards reducing customer churn and fostering stronger customer relationships.“</a:t>
            </a:r>
          </a:p>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31</a:t>
            </a:fld>
            <a:endParaRPr lang="en-US"/>
          </a:p>
        </p:txBody>
      </p:sp>
    </p:spTree>
    <p:extLst>
      <p:ext uri="{BB962C8B-B14F-4D97-AF65-F5344CB8AC3E}">
        <p14:creationId xmlns:p14="http://schemas.microsoft.com/office/powerpoint/2010/main" val="7054249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32</a:t>
            </a:fld>
            <a:endParaRPr lang="en-US"/>
          </a:p>
        </p:txBody>
      </p:sp>
    </p:spTree>
    <p:extLst>
      <p:ext uri="{BB962C8B-B14F-4D97-AF65-F5344CB8AC3E}">
        <p14:creationId xmlns:p14="http://schemas.microsoft.com/office/powerpoint/2010/main" val="114389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33</a:t>
            </a:fld>
            <a:endParaRPr lang="en-US"/>
          </a:p>
        </p:txBody>
      </p:sp>
    </p:spTree>
    <p:extLst>
      <p:ext uri="{BB962C8B-B14F-4D97-AF65-F5344CB8AC3E}">
        <p14:creationId xmlns:p14="http://schemas.microsoft.com/office/powerpoint/2010/main" val="1799027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1D1D1D"/>
              </a:solidFill>
              <a:effectLst/>
              <a:highlight>
                <a:srgbClr val="FFFFFF"/>
              </a:highlight>
              <a:latin typeface="Rubik"/>
            </a:endParaRPr>
          </a:p>
        </p:txBody>
      </p:sp>
      <p:sp>
        <p:nvSpPr>
          <p:cNvPr id="4" name="Slide Number Placeholder 3"/>
          <p:cNvSpPr>
            <a:spLocks noGrp="1"/>
          </p:cNvSpPr>
          <p:nvPr>
            <p:ph type="sldNum" sz="quarter" idx="5"/>
          </p:nvPr>
        </p:nvSpPr>
        <p:spPr/>
        <p:txBody>
          <a:bodyPr/>
          <a:lstStyle/>
          <a:p>
            <a:fld id="{ABED2690-7C8E-4D0C-91E6-7A718A83FD9D}" type="slidenum">
              <a:rPr lang="en-US" smtClean="0"/>
              <a:t>4</a:t>
            </a:fld>
            <a:endParaRPr lang="en-US"/>
          </a:p>
        </p:txBody>
      </p:sp>
    </p:spTree>
    <p:extLst>
      <p:ext uri="{BB962C8B-B14F-4D97-AF65-F5344CB8AC3E}">
        <p14:creationId xmlns:p14="http://schemas.microsoft.com/office/powerpoint/2010/main" val="3504616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34</a:t>
            </a:fld>
            <a:endParaRPr lang="en-US"/>
          </a:p>
        </p:txBody>
      </p:sp>
    </p:spTree>
    <p:extLst>
      <p:ext uri="{BB962C8B-B14F-4D97-AF65-F5344CB8AC3E}">
        <p14:creationId xmlns:p14="http://schemas.microsoft.com/office/powerpoint/2010/main" val="2283825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5</a:t>
            </a:fld>
            <a:endParaRPr lang="en-US"/>
          </a:p>
        </p:txBody>
      </p:sp>
    </p:spTree>
    <p:extLst>
      <p:ext uri="{BB962C8B-B14F-4D97-AF65-F5344CB8AC3E}">
        <p14:creationId xmlns:p14="http://schemas.microsoft.com/office/powerpoint/2010/main" val="1327030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3C4043"/>
              </a:solidFill>
              <a:highlight>
                <a:srgbClr val="FFFFFF"/>
              </a:highlight>
              <a:latin typeface="Inter"/>
            </a:endParaRPr>
          </a:p>
        </p:txBody>
      </p:sp>
      <p:sp>
        <p:nvSpPr>
          <p:cNvPr id="4" name="Slide Number Placeholder 3"/>
          <p:cNvSpPr>
            <a:spLocks noGrp="1"/>
          </p:cNvSpPr>
          <p:nvPr>
            <p:ph type="sldNum" sz="quarter" idx="5"/>
          </p:nvPr>
        </p:nvSpPr>
        <p:spPr/>
        <p:txBody>
          <a:bodyPr/>
          <a:lstStyle/>
          <a:p>
            <a:fld id="{ABED2690-7C8E-4D0C-91E6-7A718A83FD9D}" type="slidenum">
              <a:rPr lang="en-US" smtClean="0"/>
              <a:t>6</a:t>
            </a:fld>
            <a:endParaRPr lang="en-US"/>
          </a:p>
        </p:txBody>
      </p:sp>
    </p:spTree>
    <p:extLst>
      <p:ext uri="{BB962C8B-B14F-4D97-AF65-F5344CB8AC3E}">
        <p14:creationId xmlns:p14="http://schemas.microsoft.com/office/powerpoint/2010/main" val="3481921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first phase of our analysis, we'll conduct a deep dive into each feature individually. This will involve exploring the data in detail to understand its distribution and potential relationship to customer churn.</a:t>
            </a:r>
          </a:p>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7</a:t>
            </a:fld>
            <a:endParaRPr lang="en-US"/>
          </a:p>
        </p:txBody>
      </p:sp>
    </p:spTree>
    <p:extLst>
      <p:ext uri="{BB962C8B-B14F-4D97-AF65-F5344CB8AC3E}">
        <p14:creationId xmlns:p14="http://schemas.microsoft.com/office/powerpoint/2010/main" val="10121534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8</a:t>
            </a:fld>
            <a:endParaRPr lang="en-US"/>
          </a:p>
        </p:txBody>
      </p:sp>
    </p:spTree>
    <p:extLst>
      <p:ext uri="{BB962C8B-B14F-4D97-AF65-F5344CB8AC3E}">
        <p14:creationId xmlns:p14="http://schemas.microsoft.com/office/powerpoint/2010/main" val="19398768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9</a:t>
            </a:fld>
            <a:endParaRPr lang="en-US"/>
          </a:p>
        </p:txBody>
      </p:sp>
    </p:spTree>
    <p:extLst>
      <p:ext uri="{BB962C8B-B14F-4D97-AF65-F5344CB8AC3E}">
        <p14:creationId xmlns:p14="http://schemas.microsoft.com/office/powerpoint/2010/main" val="3235692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initial exploration focused on understanding the distribution of individual features for existing and </a:t>
            </a:r>
            <a:r>
              <a:rPr lang="en-US" dirty="0" err="1"/>
              <a:t>attrited</a:t>
            </a:r>
            <a:r>
              <a:rPr lang="en-US" dirty="0"/>
              <a:t> customers. </a:t>
            </a:r>
          </a:p>
          <a:p>
            <a:r>
              <a:rPr lang="en-US" dirty="0"/>
              <a:t>Now, we'll shift our focus to investigating the </a:t>
            </a:r>
            <a:r>
              <a:rPr lang="en-US" b="1" dirty="0"/>
              <a:t>relationships</a:t>
            </a:r>
            <a:r>
              <a:rPr lang="en-US" dirty="0"/>
              <a:t> between these features.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means going beyond individual analysis and exploring how the features </a:t>
            </a:r>
            <a:r>
              <a:rPr lang="en-US" b="1" dirty="0"/>
              <a:t>correlate</a:t>
            </a:r>
            <a:r>
              <a:rPr lang="en-US" dirty="0"/>
              <a:t> with each other. </a:t>
            </a:r>
          </a:p>
          <a:p>
            <a:endParaRPr lang="en-US" dirty="0"/>
          </a:p>
        </p:txBody>
      </p:sp>
      <p:sp>
        <p:nvSpPr>
          <p:cNvPr id="4" name="Slide Number Placeholder 3"/>
          <p:cNvSpPr>
            <a:spLocks noGrp="1"/>
          </p:cNvSpPr>
          <p:nvPr>
            <p:ph type="sldNum" sz="quarter" idx="5"/>
          </p:nvPr>
        </p:nvSpPr>
        <p:spPr/>
        <p:txBody>
          <a:bodyPr/>
          <a:lstStyle/>
          <a:p>
            <a:fld id="{ABED2690-7C8E-4D0C-91E6-7A718A83FD9D}" type="slidenum">
              <a:rPr lang="en-US" smtClean="0"/>
              <a:t>10</a:t>
            </a:fld>
            <a:endParaRPr lang="en-US"/>
          </a:p>
        </p:txBody>
      </p:sp>
    </p:spTree>
    <p:extLst>
      <p:ext uri="{BB962C8B-B14F-4D97-AF65-F5344CB8AC3E}">
        <p14:creationId xmlns:p14="http://schemas.microsoft.com/office/powerpoint/2010/main" val="962145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3B21D-46CB-0475-C175-2B2627E32B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82C5983-F0B1-A3EF-6C9F-5CE56C3FFD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342E918-7D01-2E7E-58BE-3555B56E07F0}"/>
              </a:ext>
            </a:extLst>
          </p:cNvPr>
          <p:cNvSpPr>
            <a:spLocks noGrp="1"/>
          </p:cNvSpPr>
          <p:nvPr>
            <p:ph type="dt" sz="half" idx="10"/>
          </p:nvPr>
        </p:nvSpPr>
        <p:spPr/>
        <p:txBody>
          <a:bodyPr/>
          <a:lstStyle/>
          <a:p>
            <a:fld id="{D5D11AC1-F0BB-4E9F-A242-2F38202B3B5D}" type="datetimeFigureOut">
              <a:rPr lang="en-US" smtClean="0"/>
              <a:t>7/15/2024</a:t>
            </a:fld>
            <a:endParaRPr lang="en-US"/>
          </a:p>
        </p:txBody>
      </p:sp>
      <p:sp>
        <p:nvSpPr>
          <p:cNvPr id="5" name="Footer Placeholder 4">
            <a:extLst>
              <a:ext uri="{FF2B5EF4-FFF2-40B4-BE49-F238E27FC236}">
                <a16:creationId xmlns:a16="http://schemas.microsoft.com/office/drawing/2014/main" id="{B5DA3C06-6FD4-B294-FA0A-11DAB7C986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A5959B-C1E7-326A-3131-406DC1704139}"/>
              </a:ext>
            </a:extLst>
          </p:cNvPr>
          <p:cNvSpPr>
            <a:spLocks noGrp="1"/>
          </p:cNvSpPr>
          <p:nvPr>
            <p:ph type="sldNum" sz="quarter" idx="12"/>
          </p:nvPr>
        </p:nvSpPr>
        <p:spPr/>
        <p:txBody>
          <a:bodyPr/>
          <a:lstStyle/>
          <a:p>
            <a:fld id="{F0337886-3DBF-4326-A0CC-CF8DB3A52B25}" type="slidenum">
              <a:rPr lang="en-US" smtClean="0"/>
              <a:t>‹#›</a:t>
            </a:fld>
            <a:endParaRPr lang="en-US"/>
          </a:p>
        </p:txBody>
      </p:sp>
    </p:spTree>
    <p:extLst>
      <p:ext uri="{BB962C8B-B14F-4D97-AF65-F5344CB8AC3E}">
        <p14:creationId xmlns:p14="http://schemas.microsoft.com/office/powerpoint/2010/main" val="2939985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78117-1FAD-25F8-87D7-CC888796368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35C75D-B388-FBB2-CAD1-5CA57B4DEFA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F2C973-662F-895B-BCB6-0E6E5CF6627C}"/>
              </a:ext>
            </a:extLst>
          </p:cNvPr>
          <p:cNvSpPr>
            <a:spLocks noGrp="1"/>
          </p:cNvSpPr>
          <p:nvPr>
            <p:ph type="dt" sz="half" idx="10"/>
          </p:nvPr>
        </p:nvSpPr>
        <p:spPr/>
        <p:txBody>
          <a:bodyPr/>
          <a:lstStyle/>
          <a:p>
            <a:fld id="{D5D11AC1-F0BB-4E9F-A242-2F38202B3B5D}" type="datetimeFigureOut">
              <a:rPr lang="en-US" smtClean="0"/>
              <a:t>7/15/2024</a:t>
            </a:fld>
            <a:endParaRPr lang="en-US"/>
          </a:p>
        </p:txBody>
      </p:sp>
      <p:sp>
        <p:nvSpPr>
          <p:cNvPr id="5" name="Footer Placeholder 4">
            <a:extLst>
              <a:ext uri="{FF2B5EF4-FFF2-40B4-BE49-F238E27FC236}">
                <a16:creationId xmlns:a16="http://schemas.microsoft.com/office/drawing/2014/main" id="{AE559596-241B-9BAA-DB46-6FAEC1030B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D8D4D4-5A84-8807-1918-3DE3BE6F9BD3}"/>
              </a:ext>
            </a:extLst>
          </p:cNvPr>
          <p:cNvSpPr>
            <a:spLocks noGrp="1"/>
          </p:cNvSpPr>
          <p:nvPr>
            <p:ph type="sldNum" sz="quarter" idx="12"/>
          </p:nvPr>
        </p:nvSpPr>
        <p:spPr/>
        <p:txBody>
          <a:bodyPr/>
          <a:lstStyle/>
          <a:p>
            <a:fld id="{F0337886-3DBF-4326-A0CC-CF8DB3A52B25}" type="slidenum">
              <a:rPr lang="en-US" smtClean="0"/>
              <a:t>‹#›</a:t>
            </a:fld>
            <a:endParaRPr lang="en-US"/>
          </a:p>
        </p:txBody>
      </p:sp>
    </p:spTree>
    <p:extLst>
      <p:ext uri="{BB962C8B-B14F-4D97-AF65-F5344CB8AC3E}">
        <p14:creationId xmlns:p14="http://schemas.microsoft.com/office/powerpoint/2010/main" val="2667478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0237AA-31FD-DF75-E714-88EADDCF0E0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50CF23-D250-303D-1A58-12C07F0D140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844F24-9BF3-3DCE-9010-6723FE58F337}"/>
              </a:ext>
            </a:extLst>
          </p:cNvPr>
          <p:cNvSpPr>
            <a:spLocks noGrp="1"/>
          </p:cNvSpPr>
          <p:nvPr>
            <p:ph type="dt" sz="half" idx="10"/>
          </p:nvPr>
        </p:nvSpPr>
        <p:spPr/>
        <p:txBody>
          <a:bodyPr/>
          <a:lstStyle/>
          <a:p>
            <a:fld id="{D5D11AC1-F0BB-4E9F-A242-2F38202B3B5D}" type="datetimeFigureOut">
              <a:rPr lang="en-US" smtClean="0"/>
              <a:t>7/15/2024</a:t>
            </a:fld>
            <a:endParaRPr lang="en-US"/>
          </a:p>
        </p:txBody>
      </p:sp>
      <p:sp>
        <p:nvSpPr>
          <p:cNvPr id="5" name="Footer Placeholder 4">
            <a:extLst>
              <a:ext uri="{FF2B5EF4-FFF2-40B4-BE49-F238E27FC236}">
                <a16:creationId xmlns:a16="http://schemas.microsoft.com/office/drawing/2014/main" id="{B5DCBE16-4585-F0AF-C0B5-DC37E7F9A9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CAE3F8-A881-9C21-FA0E-E44407D12362}"/>
              </a:ext>
            </a:extLst>
          </p:cNvPr>
          <p:cNvSpPr>
            <a:spLocks noGrp="1"/>
          </p:cNvSpPr>
          <p:nvPr>
            <p:ph type="sldNum" sz="quarter" idx="12"/>
          </p:nvPr>
        </p:nvSpPr>
        <p:spPr/>
        <p:txBody>
          <a:bodyPr/>
          <a:lstStyle/>
          <a:p>
            <a:fld id="{F0337886-3DBF-4326-A0CC-CF8DB3A52B25}" type="slidenum">
              <a:rPr lang="en-US" smtClean="0"/>
              <a:t>‹#›</a:t>
            </a:fld>
            <a:endParaRPr lang="en-US"/>
          </a:p>
        </p:txBody>
      </p:sp>
    </p:spTree>
    <p:extLst>
      <p:ext uri="{BB962C8B-B14F-4D97-AF65-F5344CB8AC3E}">
        <p14:creationId xmlns:p14="http://schemas.microsoft.com/office/powerpoint/2010/main" val="276011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2A296-AAB4-0B97-E6AA-4794AB4E44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DDBDA3-4409-1584-FBA9-AE3D941F77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E87D9A-229F-5D2D-3851-C5699508A0B2}"/>
              </a:ext>
            </a:extLst>
          </p:cNvPr>
          <p:cNvSpPr>
            <a:spLocks noGrp="1"/>
          </p:cNvSpPr>
          <p:nvPr>
            <p:ph type="dt" sz="half" idx="10"/>
          </p:nvPr>
        </p:nvSpPr>
        <p:spPr/>
        <p:txBody>
          <a:bodyPr/>
          <a:lstStyle/>
          <a:p>
            <a:fld id="{D5D11AC1-F0BB-4E9F-A242-2F38202B3B5D}" type="datetimeFigureOut">
              <a:rPr lang="en-US" smtClean="0"/>
              <a:t>7/15/2024</a:t>
            </a:fld>
            <a:endParaRPr lang="en-US"/>
          </a:p>
        </p:txBody>
      </p:sp>
      <p:sp>
        <p:nvSpPr>
          <p:cNvPr id="5" name="Footer Placeholder 4">
            <a:extLst>
              <a:ext uri="{FF2B5EF4-FFF2-40B4-BE49-F238E27FC236}">
                <a16:creationId xmlns:a16="http://schemas.microsoft.com/office/drawing/2014/main" id="{24782C7B-ACAC-05FC-454A-5F2A5EA07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E6DA9E-EB15-0640-9E49-E9F26F2CF6A0}"/>
              </a:ext>
            </a:extLst>
          </p:cNvPr>
          <p:cNvSpPr>
            <a:spLocks noGrp="1"/>
          </p:cNvSpPr>
          <p:nvPr>
            <p:ph type="sldNum" sz="quarter" idx="12"/>
          </p:nvPr>
        </p:nvSpPr>
        <p:spPr/>
        <p:txBody>
          <a:bodyPr/>
          <a:lstStyle/>
          <a:p>
            <a:fld id="{F0337886-3DBF-4326-A0CC-CF8DB3A52B25}" type="slidenum">
              <a:rPr lang="en-US" smtClean="0"/>
              <a:t>‹#›</a:t>
            </a:fld>
            <a:endParaRPr lang="en-US"/>
          </a:p>
        </p:txBody>
      </p:sp>
    </p:spTree>
    <p:extLst>
      <p:ext uri="{BB962C8B-B14F-4D97-AF65-F5344CB8AC3E}">
        <p14:creationId xmlns:p14="http://schemas.microsoft.com/office/powerpoint/2010/main" val="1398309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CE6AE-9020-81FC-E72E-4CD7CDDEB9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44CCB02-8EC5-DEBC-358D-63490BF7BAF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1E8639-56D8-C08B-9812-B68C0CBE4983}"/>
              </a:ext>
            </a:extLst>
          </p:cNvPr>
          <p:cNvSpPr>
            <a:spLocks noGrp="1"/>
          </p:cNvSpPr>
          <p:nvPr>
            <p:ph type="dt" sz="half" idx="10"/>
          </p:nvPr>
        </p:nvSpPr>
        <p:spPr/>
        <p:txBody>
          <a:bodyPr/>
          <a:lstStyle/>
          <a:p>
            <a:fld id="{D5D11AC1-F0BB-4E9F-A242-2F38202B3B5D}" type="datetimeFigureOut">
              <a:rPr lang="en-US" smtClean="0"/>
              <a:t>7/15/2024</a:t>
            </a:fld>
            <a:endParaRPr lang="en-US"/>
          </a:p>
        </p:txBody>
      </p:sp>
      <p:sp>
        <p:nvSpPr>
          <p:cNvPr id="5" name="Footer Placeholder 4">
            <a:extLst>
              <a:ext uri="{FF2B5EF4-FFF2-40B4-BE49-F238E27FC236}">
                <a16:creationId xmlns:a16="http://schemas.microsoft.com/office/drawing/2014/main" id="{FE72B794-0D51-81D1-BC0B-37CE7DAE7E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2C0196-6E1B-ED82-0EF7-B665921A3C54}"/>
              </a:ext>
            </a:extLst>
          </p:cNvPr>
          <p:cNvSpPr>
            <a:spLocks noGrp="1"/>
          </p:cNvSpPr>
          <p:nvPr>
            <p:ph type="sldNum" sz="quarter" idx="12"/>
          </p:nvPr>
        </p:nvSpPr>
        <p:spPr/>
        <p:txBody>
          <a:bodyPr/>
          <a:lstStyle/>
          <a:p>
            <a:fld id="{F0337886-3DBF-4326-A0CC-CF8DB3A52B25}" type="slidenum">
              <a:rPr lang="en-US" smtClean="0"/>
              <a:t>‹#›</a:t>
            </a:fld>
            <a:endParaRPr lang="en-US"/>
          </a:p>
        </p:txBody>
      </p:sp>
    </p:spTree>
    <p:extLst>
      <p:ext uri="{BB962C8B-B14F-4D97-AF65-F5344CB8AC3E}">
        <p14:creationId xmlns:p14="http://schemas.microsoft.com/office/powerpoint/2010/main" val="12175397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D2751-26FC-73FA-18A5-EA456241E7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98C412-6CCF-0F63-C749-DD508A6FF8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4194B8-30F2-D786-023C-1A84363FD6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A212C45-3C20-B6F2-E55A-6DD0A06AF2A7}"/>
              </a:ext>
            </a:extLst>
          </p:cNvPr>
          <p:cNvSpPr>
            <a:spLocks noGrp="1"/>
          </p:cNvSpPr>
          <p:nvPr>
            <p:ph type="dt" sz="half" idx="10"/>
          </p:nvPr>
        </p:nvSpPr>
        <p:spPr/>
        <p:txBody>
          <a:bodyPr/>
          <a:lstStyle/>
          <a:p>
            <a:fld id="{D5D11AC1-F0BB-4E9F-A242-2F38202B3B5D}" type="datetimeFigureOut">
              <a:rPr lang="en-US" smtClean="0"/>
              <a:t>7/15/2024</a:t>
            </a:fld>
            <a:endParaRPr lang="en-US"/>
          </a:p>
        </p:txBody>
      </p:sp>
      <p:sp>
        <p:nvSpPr>
          <p:cNvPr id="6" name="Footer Placeholder 5">
            <a:extLst>
              <a:ext uri="{FF2B5EF4-FFF2-40B4-BE49-F238E27FC236}">
                <a16:creationId xmlns:a16="http://schemas.microsoft.com/office/drawing/2014/main" id="{118CE553-AB68-3029-65B1-9A5318D52F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B1ABE0-67E5-E455-BF05-E42218F3F366}"/>
              </a:ext>
            </a:extLst>
          </p:cNvPr>
          <p:cNvSpPr>
            <a:spLocks noGrp="1"/>
          </p:cNvSpPr>
          <p:nvPr>
            <p:ph type="sldNum" sz="quarter" idx="12"/>
          </p:nvPr>
        </p:nvSpPr>
        <p:spPr/>
        <p:txBody>
          <a:bodyPr/>
          <a:lstStyle/>
          <a:p>
            <a:fld id="{F0337886-3DBF-4326-A0CC-CF8DB3A52B25}" type="slidenum">
              <a:rPr lang="en-US" smtClean="0"/>
              <a:t>‹#›</a:t>
            </a:fld>
            <a:endParaRPr lang="en-US"/>
          </a:p>
        </p:txBody>
      </p:sp>
    </p:spTree>
    <p:extLst>
      <p:ext uri="{BB962C8B-B14F-4D97-AF65-F5344CB8AC3E}">
        <p14:creationId xmlns:p14="http://schemas.microsoft.com/office/powerpoint/2010/main" val="31062743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BA53F-5667-CD39-D9CA-707A0BE9020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143194-0808-9599-B92F-DFE47D76E3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7E2FA4-FFAB-4297-EAEC-720A09D9F9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173D85F-1F48-5D68-41BB-5B35FC5671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88DEDF-C396-073A-E134-CD636D08AEB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3E2302C-1017-DBA7-0130-FFDDF26940C7}"/>
              </a:ext>
            </a:extLst>
          </p:cNvPr>
          <p:cNvSpPr>
            <a:spLocks noGrp="1"/>
          </p:cNvSpPr>
          <p:nvPr>
            <p:ph type="dt" sz="half" idx="10"/>
          </p:nvPr>
        </p:nvSpPr>
        <p:spPr/>
        <p:txBody>
          <a:bodyPr/>
          <a:lstStyle/>
          <a:p>
            <a:fld id="{D5D11AC1-F0BB-4E9F-A242-2F38202B3B5D}" type="datetimeFigureOut">
              <a:rPr lang="en-US" smtClean="0"/>
              <a:t>7/15/2024</a:t>
            </a:fld>
            <a:endParaRPr lang="en-US"/>
          </a:p>
        </p:txBody>
      </p:sp>
      <p:sp>
        <p:nvSpPr>
          <p:cNvPr id="8" name="Footer Placeholder 7">
            <a:extLst>
              <a:ext uri="{FF2B5EF4-FFF2-40B4-BE49-F238E27FC236}">
                <a16:creationId xmlns:a16="http://schemas.microsoft.com/office/drawing/2014/main" id="{4F277911-5754-3540-9D84-BF345D5DFE4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476C689-3104-91E9-0135-D8C632811A09}"/>
              </a:ext>
            </a:extLst>
          </p:cNvPr>
          <p:cNvSpPr>
            <a:spLocks noGrp="1"/>
          </p:cNvSpPr>
          <p:nvPr>
            <p:ph type="sldNum" sz="quarter" idx="12"/>
          </p:nvPr>
        </p:nvSpPr>
        <p:spPr/>
        <p:txBody>
          <a:bodyPr/>
          <a:lstStyle/>
          <a:p>
            <a:fld id="{F0337886-3DBF-4326-A0CC-CF8DB3A52B25}" type="slidenum">
              <a:rPr lang="en-US" smtClean="0"/>
              <a:t>‹#›</a:t>
            </a:fld>
            <a:endParaRPr lang="en-US"/>
          </a:p>
        </p:txBody>
      </p:sp>
    </p:spTree>
    <p:extLst>
      <p:ext uri="{BB962C8B-B14F-4D97-AF65-F5344CB8AC3E}">
        <p14:creationId xmlns:p14="http://schemas.microsoft.com/office/powerpoint/2010/main" val="4221039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7E1B5-8057-F79E-D4AC-C6798AF125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53A8C0-528D-000B-19CD-3D9FA4107FC3}"/>
              </a:ext>
            </a:extLst>
          </p:cNvPr>
          <p:cNvSpPr>
            <a:spLocks noGrp="1"/>
          </p:cNvSpPr>
          <p:nvPr>
            <p:ph type="dt" sz="half" idx="10"/>
          </p:nvPr>
        </p:nvSpPr>
        <p:spPr/>
        <p:txBody>
          <a:bodyPr/>
          <a:lstStyle/>
          <a:p>
            <a:fld id="{D5D11AC1-F0BB-4E9F-A242-2F38202B3B5D}" type="datetimeFigureOut">
              <a:rPr lang="en-US" smtClean="0"/>
              <a:t>7/15/2024</a:t>
            </a:fld>
            <a:endParaRPr lang="en-US"/>
          </a:p>
        </p:txBody>
      </p:sp>
      <p:sp>
        <p:nvSpPr>
          <p:cNvPr id="4" name="Footer Placeholder 3">
            <a:extLst>
              <a:ext uri="{FF2B5EF4-FFF2-40B4-BE49-F238E27FC236}">
                <a16:creationId xmlns:a16="http://schemas.microsoft.com/office/drawing/2014/main" id="{6EA9FA04-D740-50DF-779D-DFB7654C32D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CB0A113-C857-F919-DC29-8899FEB36BCA}"/>
              </a:ext>
            </a:extLst>
          </p:cNvPr>
          <p:cNvSpPr>
            <a:spLocks noGrp="1"/>
          </p:cNvSpPr>
          <p:nvPr>
            <p:ph type="sldNum" sz="quarter" idx="12"/>
          </p:nvPr>
        </p:nvSpPr>
        <p:spPr/>
        <p:txBody>
          <a:bodyPr/>
          <a:lstStyle/>
          <a:p>
            <a:fld id="{F0337886-3DBF-4326-A0CC-CF8DB3A52B25}" type="slidenum">
              <a:rPr lang="en-US" smtClean="0"/>
              <a:t>‹#›</a:t>
            </a:fld>
            <a:endParaRPr lang="en-US"/>
          </a:p>
        </p:txBody>
      </p:sp>
    </p:spTree>
    <p:extLst>
      <p:ext uri="{BB962C8B-B14F-4D97-AF65-F5344CB8AC3E}">
        <p14:creationId xmlns:p14="http://schemas.microsoft.com/office/powerpoint/2010/main" val="37415562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2FEA108-0D42-1B6D-AEAF-D0C579845D0E}"/>
              </a:ext>
            </a:extLst>
          </p:cNvPr>
          <p:cNvSpPr>
            <a:spLocks noGrp="1"/>
          </p:cNvSpPr>
          <p:nvPr>
            <p:ph type="dt" sz="half" idx="10"/>
          </p:nvPr>
        </p:nvSpPr>
        <p:spPr/>
        <p:txBody>
          <a:bodyPr/>
          <a:lstStyle/>
          <a:p>
            <a:fld id="{D5D11AC1-F0BB-4E9F-A242-2F38202B3B5D}" type="datetimeFigureOut">
              <a:rPr lang="en-US" smtClean="0"/>
              <a:t>7/15/2024</a:t>
            </a:fld>
            <a:endParaRPr lang="en-US"/>
          </a:p>
        </p:txBody>
      </p:sp>
      <p:sp>
        <p:nvSpPr>
          <p:cNvPr id="3" name="Footer Placeholder 2">
            <a:extLst>
              <a:ext uri="{FF2B5EF4-FFF2-40B4-BE49-F238E27FC236}">
                <a16:creationId xmlns:a16="http://schemas.microsoft.com/office/drawing/2014/main" id="{5B6169F8-8065-FAA7-F744-0DCC5EDAC4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FC1FF9-121C-352F-533E-C4A1C79AA7BB}"/>
              </a:ext>
            </a:extLst>
          </p:cNvPr>
          <p:cNvSpPr>
            <a:spLocks noGrp="1"/>
          </p:cNvSpPr>
          <p:nvPr>
            <p:ph type="sldNum" sz="quarter" idx="12"/>
          </p:nvPr>
        </p:nvSpPr>
        <p:spPr/>
        <p:txBody>
          <a:bodyPr/>
          <a:lstStyle/>
          <a:p>
            <a:fld id="{F0337886-3DBF-4326-A0CC-CF8DB3A52B25}" type="slidenum">
              <a:rPr lang="en-US" smtClean="0"/>
              <a:t>‹#›</a:t>
            </a:fld>
            <a:endParaRPr lang="en-US"/>
          </a:p>
        </p:txBody>
      </p:sp>
    </p:spTree>
    <p:extLst>
      <p:ext uri="{BB962C8B-B14F-4D97-AF65-F5344CB8AC3E}">
        <p14:creationId xmlns:p14="http://schemas.microsoft.com/office/powerpoint/2010/main" val="1218110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04B26-E3C2-572E-6B2C-14BC71355E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494D63-9F60-51FA-6CE2-04F6A5AD7F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00EC01A-83EE-78F1-99BC-AA583A9881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FA14E8-0848-6F23-13A7-2000DC3AD1C0}"/>
              </a:ext>
            </a:extLst>
          </p:cNvPr>
          <p:cNvSpPr>
            <a:spLocks noGrp="1"/>
          </p:cNvSpPr>
          <p:nvPr>
            <p:ph type="dt" sz="half" idx="10"/>
          </p:nvPr>
        </p:nvSpPr>
        <p:spPr/>
        <p:txBody>
          <a:bodyPr/>
          <a:lstStyle/>
          <a:p>
            <a:fld id="{D5D11AC1-F0BB-4E9F-A242-2F38202B3B5D}" type="datetimeFigureOut">
              <a:rPr lang="en-US" smtClean="0"/>
              <a:t>7/15/2024</a:t>
            </a:fld>
            <a:endParaRPr lang="en-US"/>
          </a:p>
        </p:txBody>
      </p:sp>
      <p:sp>
        <p:nvSpPr>
          <p:cNvPr id="6" name="Footer Placeholder 5">
            <a:extLst>
              <a:ext uri="{FF2B5EF4-FFF2-40B4-BE49-F238E27FC236}">
                <a16:creationId xmlns:a16="http://schemas.microsoft.com/office/drawing/2014/main" id="{5A22339C-052B-8A90-CADF-5E1CBF7D3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846444-1DDF-E204-60EC-E73BA4C7CD2D}"/>
              </a:ext>
            </a:extLst>
          </p:cNvPr>
          <p:cNvSpPr>
            <a:spLocks noGrp="1"/>
          </p:cNvSpPr>
          <p:nvPr>
            <p:ph type="sldNum" sz="quarter" idx="12"/>
          </p:nvPr>
        </p:nvSpPr>
        <p:spPr/>
        <p:txBody>
          <a:bodyPr/>
          <a:lstStyle/>
          <a:p>
            <a:fld id="{F0337886-3DBF-4326-A0CC-CF8DB3A52B25}" type="slidenum">
              <a:rPr lang="en-US" smtClean="0"/>
              <a:t>‹#›</a:t>
            </a:fld>
            <a:endParaRPr lang="en-US"/>
          </a:p>
        </p:txBody>
      </p:sp>
    </p:spTree>
    <p:extLst>
      <p:ext uri="{BB962C8B-B14F-4D97-AF65-F5344CB8AC3E}">
        <p14:creationId xmlns:p14="http://schemas.microsoft.com/office/powerpoint/2010/main" val="2178695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73560-82BC-C65D-8641-4F6C285A79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34257A-BD24-EA38-73CE-B8FC1090B1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52D500-83D2-30D0-3999-F41A1022AF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EBBF87-4ABF-3D39-674E-DF3EBFB9CC2C}"/>
              </a:ext>
            </a:extLst>
          </p:cNvPr>
          <p:cNvSpPr>
            <a:spLocks noGrp="1"/>
          </p:cNvSpPr>
          <p:nvPr>
            <p:ph type="dt" sz="half" idx="10"/>
          </p:nvPr>
        </p:nvSpPr>
        <p:spPr/>
        <p:txBody>
          <a:bodyPr/>
          <a:lstStyle/>
          <a:p>
            <a:fld id="{D5D11AC1-F0BB-4E9F-A242-2F38202B3B5D}" type="datetimeFigureOut">
              <a:rPr lang="en-US" smtClean="0"/>
              <a:t>7/15/2024</a:t>
            </a:fld>
            <a:endParaRPr lang="en-US"/>
          </a:p>
        </p:txBody>
      </p:sp>
      <p:sp>
        <p:nvSpPr>
          <p:cNvPr id="6" name="Footer Placeholder 5">
            <a:extLst>
              <a:ext uri="{FF2B5EF4-FFF2-40B4-BE49-F238E27FC236}">
                <a16:creationId xmlns:a16="http://schemas.microsoft.com/office/drawing/2014/main" id="{6D80508F-EEB9-F243-832C-9604DF1A5C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3A78B5-93D3-A38E-F69D-F76155EE2DE7}"/>
              </a:ext>
            </a:extLst>
          </p:cNvPr>
          <p:cNvSpPr>
            <a:spLocks noGrp="1"/>
          </p:cNvSpPr>
          <p:nvPr>
            <p:ph type="sldNum" sz="quarter" idx="12"/>
          </p:nvPr>
        </p:nvSpPr>
        <p:spPr/>
        <p:txBody>
          <a:bodyPr/>
          <a:lstStyle/>
          <a:p>
            <a:fld id="{F0337886-3DBF-4326-A0CC-CF8DB3A52B25}" type="slidenum">
              <a:rPr lang="en-US" smtClean="0"/>
              <a:t>‹#›</a:t>
            </a:fld>
            <a:endParaRPr lang="en-US"/>
          </a:p>
        </p:txBody>
      </p:sp>
    </p:spTree>
    <p:extLst>
      <p:ext uri="{BB962C8B-B14F-4D97-AF65-F5344CB8AC3E}">
        <p14:creationId xmlns:p14="http://schemas.microsoft.com/office/powerpoint/2010/main" val="1081439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EC851C-44B3-9F95-BA69-880BC4D25F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C670C5-4C9A-36DF-BDDB-02D6FDE793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74D20D-1BF9-388E-0A58-060AB48384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5D11AC1-F0BB-4E9F-A242-2F38202B3B5D}" type="datetimeFigureOut">
              <a:rPr lang="en-US" smtClean="0"/>
              <a:t>7/15/2024</a:t>
            </a:fld>
            <a:endParaRPr lang="en-US"/>
          </a:p>
        </p:txBody>
      </p:sp>
      <p:sp>
        <p:nvSpPr>
          <p:cNvPr id="5" name="Footer Placeholder 4">
            <a:extLst>
              <a:ext uri="{FF2B5EF4-FFF2-40B4-BE49-F238E27FC236}">
                <a16:creationId xmlns:a16="http://schemas.microsoft.com/office/drawing/2014/main" id="{49980A9F-4C53-D0DA-E28A-3A34DC5014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F1534B4-26C0-CFB0-45D2-94ABA539A1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0337886-3DBF-4326-A0CC-CF8DB3A52B25}" type="slidenum">
              <a:rPr lang="en-US" smtClean="0"/>
              <a:t>‹#›</a:t>
            </a:fld>
            <a:endParaRPr lang="en-US"/>
          </a:p>
        </p:txBody>
      </p:sp>
      <p:grpSp>
        <p:nvGrpSpPr>
          <p:cNvPr id="15" name="Group 14"/>
          <p:cNvGrpSpPr/>
          <p:nvPr userDrawn="1"/>
        </p:nvGrpSpPr>
        <p:grpSpPr>
          <a:xfrm>
            <a:off x="0" y="0"/>
            <a:ext cx="12192000" cy="320040"/>
            <a:chOff x="421830" y="1487938"/>
            <a:chExt cx="10018760" cy="145279"/>
          </a:xfrm>
        </p:grpSpPr>
        <p:sp>
          <p:nvSpPr>
            <p:cNvPr id="16" name="Rectangle 15"/>
            <p:cNvSpPr/>
            <p:nvPr userDrawn="1"/>
          </p:nvSpPr>
          <p:spPr>
            <a:xfrm>
              <a:off x="421830" y="1487938"/>
              <a:ext cx="2532791" cy="145279"/>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20000"/>
                    <a:lumOff val="80000"/>
                  </a:schemeClr>
                </a:solidFill>
              </a:endParaRPr>
            </a:p>
          </p:txBody>
        </p:sp>
        <p:sp>
          <p:nvSpPr>
            <p:cNvPr id="17" name="Rectangle 16"/>
            <p:cNvSpPr/>
            <p:nvPr userDrawn="1"/>
          </p:nvSpPr>
          <p:spPr>
            <a:xfrm>
              <a:off x="2928836" y="1487938"/>
              <a:ext cx="2503918" cy="145279"/>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userDrawn="1"/>
          </p:nvSpPr>
          <p:spPr>
            <a:xfrm>
              <a:off x="5432754" y="1487938"/>
              <a:ext cx="2503918" cy="145279"/>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userDrawn="1"/>
          </p:nvSpPr>
          <p:spPr>
            <a:xfrm>
              <a:off x="7936672" y="1487938"/>
              <a:ext cx="2503918" cy="14527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0589295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openxmlformats.org/officeDocument/2006/relationships/customXml" Target="../ink/ink3.xml"/><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customXml" Target="../ink/ink2.xml"/><Relationship Id="rId11" Type="http://schemas.openxmlformats.org/officeDocument/2006/relationships/image" Target="../media/image11.png"/><Relationship Id="rId5" Type="http://schemas.openxmlformats.org/officeDocument/2006/relationships/image" Target="../media/image8.png"/><Relationship Id="rId10" Type="http://schemas.openxmlformats.org/officeDocument/2006/relationships/customXml" Target="../ink/ink4.xml"/><Relationship Id="rId4" Type="http://schemas.openxmlformats.org/officeDocument/2006/relationships/customXml" Target="../ink/ink1.xml"/><Relationship Id="rId9" Type="http://schemas.openxmlformats.org/officeDocument/2006/relationships/image" Target="../media/image1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jpg"/><Relationship Id="rId4" Type="http://schemas.openxmlformats.org/officeDocument/2006/relationships/image" Target="../media/image19.jp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customergauge.com/blog/average-churn-rate-by-industry"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hyperlink" Target="https://www.pwc.com/us/en/advisory-services/publications/consumer-intelligence-series/pwc-consumer-intelligence-series-customer-experience.pdf#page=8" TargetMode="External"/><Relationship Id="rId4" Type="http://schemas.openxmlformats.org/officeDocument/2006/relationships/hyperlink" Target="https://www.optimove.com/resources/learning-center/customer-attrition"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2931B-B434-B25F-8F86-95691E09D3B2}"/>
              </a:ext>
            </a:extLst>
          </p:cNvPr>
          <p:cNvSpPr>
            <a:spLocks noGrp="1"/>
          </p:cNvSpPr>
          <p:nvPr>
            <p:ph type="ctrTitle"/>
          </p:nvPr>
        </p:nvSpPr>
        <p:spPr/>
        <p:txBody>
          <a:bodyPr/>
          <a:lstStyle/>
          <a:p>
            <a:r>
              <a:rPr lang="en-US" dirty="0"/>
              <a:t>Credit Risk Analytics</a:t>
            </a:r>
            <a:br>
              <a:rPr lang="en-US" dirty="0"/>
            </a:br>
            <a:r>
              <a:rPr lang="en-US" dirty="0"/>
              <a:t>Case Interview</a:t>
            </a:r>
          </a:p>
        </p:txBody>
      </p:sp>
      <p:sp>
        <p:nvSpPr>
          <p:cNvPr id="3" name="Subtitle 2">
            <a:extLst>
              <a:ext uri="{FF2B5EF4-FFF2-40B4-BE49-F238E27FC236}">
                <a16:creationId xmlns:a16="http://schemas.microsoft.com/office/drawing/2014/main" id="{4F4CF7C1-6215-0A35-9183-458A78D7AF0E}"/>
              </a:ext>
            </a:extLst>
          </p:cNvPr>
          <p:cNvSpPr>
            <a:spLocks noGrp="1"/>
          </p:cNvSpPr>
          <p:nvPr>
            <p:ph type="subTitle" idx="1"/>
          </p:nvPr>
        </p:nvSpPr>
        <p:spPr/>
        <p:txBody>
          <a:bodyPr anchor="b"/>
          <a:lstStyle/>
          <a:p>
            <a:r>
              <a:rPr lang="en-US" dirty="0"/>
              <a:t>July 2024</a:t>
            </a:r>
          </a:p>
        </p:txBody>
      </p:sp>
    </p:spTree>
    <p:extLst>
      <p:ext uri="{BB962C8B-B14F-4D97-AF65-F5344CB8AC3E}">
        <p14:creationId xmlns:p14="http://schemas.microsoft.com/office/powerpoint/2010/main" val="28754832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Exploratory Data Analysis: </a:t>
            </a:r>
            <a:r>
              <a:rPr lang="en-US" sz="4400" dirty="0"/>
              <a:t>Financial Features</a:t>
            </a:r>
          </a:p>
        </p:txBody>
      </p:sp>
      <p:pic>
        <p:nvPicPr>
          <p:cNvPr id="15" name="Picture 14" descr="A group of graphs with green lines&#10;&#10;Description automatically generated with medium confidence">
            <a:extLst>
              <a:ext uri="{FF2B5EF4-FFF2-40B4-BE49-F238E27FC236}">
                <a16:creationId xmlns:a16="http://schemas.microsoft.com/office/drawing/2014/main" id="{360CC166-6A91-0F16-135A-69A6B42FA2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0465" y="1374140"/>
            <a:ext cx="8036073" cy="5303520"/>
          </a:xfrm>
          <a:prstGeom prst="rect">
            <a:avLst/>
          </a:prstGeom>
        </p:spPr>
      </p:pic>
      <p:sp>
        <p:nvSpPr>
          <p:cNvPr id="10" name="TextBox 9">
            <a:extLst>
              <a:ext uri="{FF2B5EF4-FFF2-40B4-BE49-F238E27FC236}">
                <a16:creationId xmlns:a16="http://schemas.microsoft.com/office/drawing/2014/main" id="{79EE2DA6-D296-20E9-C5EC-706E32D688D3}"/>
              </a:ext>
            </a:extLst>
          </p:cNvPr>
          <p:cNvSpPr txBox="1"/>
          <p:nvPr/>
        </p:nvSpPr>
        <p:spPr>
          <a:xfrm>
            <a:off x="633945" y="1502915"/>
            <a:ext cx="3430775" cy="1200329"/>
          </a:xfrm>
          <a:prstGeom prst="rect">
            <a:avLst/>
          </a:prstGeom>
          <a:noFill/>
        </p:spPr>
        <p:txBody>
          <a:bodyPr wrap="square">
            <a:spAutoFit/>
          </a:bodyPr>
          <a:lstStyle/>
          <a:p>
            <a:r>
              <a:rPr lang="en-US" dirty="0"/>
              <a:t>The average credit limit for existing customers is $8,727, while for </a:t>
            </a:r>
            <a:r>
              <a:rPr lang="en-US" dirty="0" err="1"/>
              <a:t>attrited</a:t>
            </a:r>
            <a:r>
              <a:rPr lang="en-US" dirty="0"/>
              <a:t> customers it is slightly lower at $8,136. </a:t>
            </a:r>
          </a:p>
        </p:txBody>
      </p:sp>
      <p:sp>
        <p:nvSpPr>
          <p:cNvPr id="14" name="TextBox 13">
            <a:extLst>
              <a:ext uri="{FF2B5EF4-FFF2-40B4-BE49-F238E27FC236}">
                <a16:creationId xmlns:a16="http://schemas.microsoft.com/office/drawing/2014/main" id="{E2B7EC73-4AFB-84E2-79AF-B3183C2F9CD0}"/>
              </a:ext>
            </a:extLst>
          </p:cNvPr>
          <p:cNvSpPr txBox="1"/>
          <p:nvPr/>
        </p:nvSpPr>
        <p:spPr>
          <a:xfrm>
            <a:off x="633944" y="1505809"/>
            <a:ext cx="3430775" cy="1200329"/>
          </a:xfrm>
          <a:prstGeom prst="rect">
            <a:avLst/>
          </a:prstGeom>
          <a:noFill/>
        </p:spPr>
        <p:txBody>
          <a:bodyPr wrap="square">
            <a:spAutoFit/>
          </a:bodyPr>
          <a:lstStyle/>
          <a:p>
            <a:r>
              <a:rPr lang="en-US" dirty="0"/>
              <a:t>More than 72% of existing customers and 75% of </a:t>
            </a:r>
            <a:r>
              <a:rPr lang="en-US" dirty="0" err="1"/>
              <a:t>attrited</a:t>
            </a:r>
            <a:r>
              <a:rPr lang="en-US" dirty="0"/>
              <a:t> customers have credit limits below $10,000.</a:t>
            </a:r>
          </a:p>
        </p:txBody>
      </p:sp>
      <p:sp>
        <p:nvSpPr>
          <p:cNvPr id="17" name="TextBox 16">
            <a:extLst>
              <a:ext uri="{FF2B5EF4-FFF2-40B4-BE49-F238E27FC236}">
                <a16:creationId xmlns:a16="http://schemas.microsoft.com/office/drawing/2014/main" id="{9C17D730-47D2-D89F-CB02-D0F935672E20}"/>
              </a:ext>
            </a:extLst>
          </p:cNvPr>
          <p:cNvSpPr txBox="1"/>
          <p:nvPr/>
        </p:nvSpPr>
        <p:spPr>
          <a:xfrm>
            <a:off x="633943" y="1502915"/>
            <a:ext cx="2988932" cy="1477328"/>
          </a:xfrm>
          <a:prstGeom prst="rect">
            <a:avLst/>
          </a:prstGeom>
          <a:noFill/>
        </p:spPr>
        <p:txBody>
          <a:bodyPr wrap="square">
            <a:spAutoFit/>
          </a:bodyPr>
          <a:lstStyle/>
          <a:p>
            <a:r>
              <a:rPr lang="en-US" dirty="0"/>
              <a:t>Among existing customers, 18% have a zero revolving balance. While 54% of </a:t>
            </a:r>
            <a:r>
              <a:rPr lang="en-US" dirty="0" err="1"/>
              <a:t>attrited</a:t>
            </a:r>
            <a:r>
              <a:rPr lang="en-US" dirty="0"/>
              <a:t> customers have a zero revolving balance.</a:t>
            </a:r>
          </a:p>
        </p:txBody>
      </p:sp>
    </p:spTree>
    <p:extLst>
      <p:ext uri="{BB962C8B-B14F-4D97-AF65-F5344CB8AC3E}">
        <p14:creationId xmlns:p14="http://schemas.microsoft.com/office/powerpoint/2010/main" val="4228315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14"/>
                                        </p:tgtEl>
                                      </p:cBhvr>
                                    </p:animEffect>
                                    <p:set>
                                      <p:cBhvr>
                                        <p:cTn id="21" dur="1" fill="hold">
                                          <p:stCondLst>
                                            <p:cond delay="499"/>
                                          </p:stCondLst>
                                        </p:cTn>
                                        <p:tgtEl>
                                          <p:spTgt spid="14"/>
                                        </p:tgtEl>
                                        <p:attrNameLst>
                                          <p:attrName>style.visibility</p:attrName>
                                        </p:attrNameLst>
                                      </p:cBhvr>
                                      <p:to>
                                        <p:strVal val="hidden"/>
                                      </p:to>
                                    </p:se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1" nodeType="clickEffect">
                                  <p:stCondLst>
                                    <p:cond delay="0"/>
                                  </p:stCondLst>
                                  <p:childTnLst>
                                    <p:animEffect transition="out" filter="fade">
                                      <p:cBhvr>
                                        <p:cTn id="29" dur="500"/>
                                        <p:tgtEl>
                                          <p:spTgt spid="17"/>
                                        </p:tgtEl>
                                      </p:cBhvr>
                                    </p:animEffect>
                                    <p:set>
                                      <p:cBhvr>
                                        <p:cTn id="30"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4" grpId="0"/>
      <p:bldP spid="14" grpId="1"/>
      <p:bldP spid="17" grpId="0"/>
      <p:bldP spid="17"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Questions: </a:t>
            </a:r>
            <a:r>
              <a:rPr lang="en-US" dirty="0"/>
              <a:t>Is there a correlation between …</a:t>
            </a:r>
            <a:endParaRPr lang="en-US" b="1" dirty="0"/>
          </a:p>
        </p:txBody>
      </p:sp>
      <p:sp>
        <p:nvSpPr>
          <p:cNvPr id="6" name="TextBox 5">
            <a:extLst>
              <a:ext uri="{FF2B5EF4-FFF2-40B4-BE49-F238E27FC236}">
                <a16:creationId xmlns:a16="http://schemas.microsoft.com/office/drawing/2014/main" id="{5224663D-6CF0-4231-DC3E-D9AA83F527AD}"/>
              </a:ext>
            </a:extLst>
          </p:cNvPr>
          <p:cNvSpPr txBox="1"/>
          <p:nvPr/>
        </p:nvSpPr>
        <p:spPr>
          <a:xfrm>
            <a:off x="369277" y="1536174"/>
            <a:ext cx="11822723" cy="4488858"/>
          </a:xfrm>
          <a:prstGeom prst="rect">
            <a:avLst/>
          </a:prstGeom>
          <a:noFill/>
        </p:spPr>
        <p:txBody>
          <a:bodyPr wrap="square" rtlCol="0">
            <a:spAutoFit/>
          </a:bodyPr>
          <a:lstStyle/>
          <a:p>
            <a:pPr marL="285750" indent="-285750" algn="just">
              <a:lnSpc>
                <a:spcPct val="150000"/>
              </a:lnSpc>
              <a:buFont typeface="Courier New" panose="02070309020205020404" pitchFamily="49" charset="0"/>
              <a:buChar char="o"/>
            </a:pPr>
            <a:r>
              <a:rPr lang="en-US" sz="1600" b="1" dirty="0"/>
              <a:t>Transaction frequency and amount?</a:t>
            </a:r>
            <a:r>
              <a:rPr lang="en-US" sz="1600" dirty="0"/>
              <a:t> (Do people who make more transactions, also tend to have higher transaction amounts?)</a:t>
            </a:r>
          </a:p>
          <a:p>
            <a:pPr marL="285750" indent="-285750" algn="just">
              <a:lnSpc>
                <a:spcPct val="150000"/>
              </a:lnSpc>
              <a:buFont typeface="Courier New" panose="02070309020205020404" pitchFamily="49" charset="0"/>
              <a:buChar char="o"/>
            </a:pPr>
            <a:r>
              <a:rPr lang="en-US" sz="1600" b="1" dirty="0"/>
              <a:t>Credit limit and income?</a:t>
            </a:r>
            <a:r>
              <a:rPr lang="en-US" sz="1600" dirty="0"/>
              <a:t> (Do people with lower credit limits also have lower income?)</a:t>
            </a:r>
          </a:p>
          <a:p>
            <a:pPr marL="285750" indent="-285750" algn="just">
              <a:lnSpc>
                <a:spcPct val="150000"/>
              </a:lnSpc>
              <a:buFont typeface="Courier New" panose="02070309020205020404" pitchFamily="49" charset="0"/>
              <a:buChar char="o"/>
            </a:pPr>
            <a:r>
              <a:rPr lang="en-US" sz="1600" b="1" dirty="0"/>
              <a:t>Credit limit, balance, and amount owed?</a:t>
            </a:r>
            <a:r>
              <a:rPr lang="en-US" sz="1600" dirty="0"/>
              <a:t> (Do people with lower credit limits tend to have less balance and owe less money?)</a:t>
            </a:r>
          </a:p>
          <a:p>
            <a:pPr marL="285750" indent="-285750" algn="just">
              <a:lnSpc>
                <a:spcPct val="150000"/>
              </a:lnSpc>
              <a:buFont typeface="Courier New" panose="02070309020205020404" pitchFamily="49" charset="0"/>
              <a:buChar char="o"/>
            </a:pPr>
            <a:r>
              <a:rPr lang="en-US" sz="1600" b="1" dirty="0"/>
              <a:t>Utilization ratio and revolving balance?</a:t>
            </a:r>
            <a:r>
              <a:rPr lang="en-US" sz="1600" dirty="0"/>
              <a:t> (Do people with a high utilization ratio have more revolving debt?)</a:t>
            </a:r>
          </a:p>
          <a:p>
            <a:pPr marL="285750" indent="-285750" algn="just">
              <a:lnSpc>
                <a:spcPct val="150000"/>
              </a:lnSpc>
              <a:buFont typeface="Courier New" panose="02070309020205020404" pitchFamily="49" charset="0"/>
              <a:buChar char="o"/>
            </a:pPr>
            <a:r>
              <a:rPr lang="en-US" sz="1600" b="1" dirty="0"/>
              <a:t>Customer tenure and age?</a:t>
            </a:r>
            <a:r>
              <a:rPr lang="en-US" sz="1600" dirty="0"/>
              <a:t> (Do customers who have been with the company longer tend to be older?)</a:t>
            </a:r>
          </a:p>
          <a:p>
            <a:pPr marL="285750" indent="-285750" algn="just">
              <a:lnSpc>
                <a:spcPct val="150000"/>
              </a:lnSpc>
              <a:buFont typeface="Courier New" panose="02070309020205020404" pitchFamily="49" charset="0"/>
              <a:buChar char="o"/>
            </a:pPr>
            <a:r>
              <a:rPr lang="en-US" sz="1600" b="1" dirty="0"/>
              <a:t>Gender and open-to-buy/credit limit?</a:t>
            </a:r>
            <a:r>
              <a:rPr lang="en-US" sz="1600" dirty="0"/>
              <a:t> (Do males generally have a higher open-to-buy amount and credit limit?)</a:t>
            </a:r>
          </a:p>
          <a:p>
            <a:pPr marL="285750" indent="-285750" algn="just">
              <a:lnSpc>
                <a:spcPct val="150000"/>
              </a:lnSpc>
              <a:buFont typeface="Courier New" panose="02070309020205020404" pitchFamily="49" charset="0"/>
              <a:buChar char="o"/>
            </a:pPr>
            <a:r>
              <a:rPr lang="en-US" sz="1600" b="1" dirty="0"/>
              <a:t>Number of contacts and education level?</a:t>
            </a:r>
            <a:r>
              <a:rPr lang="en-US" sz="1600" dirty="0"/>
              <a:t> (Is there a negative correlation between the number of contacts and education level?)</a:t>
            </a:r>
          </a:p>
          <a:p>
            <a:pPr marL="285750" indent="-285750" algn="just">
              <a:lnSpc>
                <a:spcPct val="150000"/>
              </a:lnSpc>
              <a:buFont typeface="Courier New" panose="02070309020205020404" pitchFamily="49" charset="0"/>
              <a:buChar char="o"/>
            </a:pPr>
            <a:r>
              <a:rPr lang="en-US" sz="1600" b="1" dirty="0"/>
              <a:t>Inactive months and income?</a:t>
            </a:r>
            <a:r>
              <a:rPr lang="en-US" sz="1600" dirty="0"/>
              <a:t> (Do customers who are inactive for longer periods tend to have lower income?)</a:t>
            </a:r>
          </a:p>
          <a:p>
            <a:pPr marL="285750" indent="-285750" algn="just">
              <a:lnSpc>
                <a:spcPct val="150000"/>
              </a:lnSpc>
              <a:buFont typeface="Courier New" panose="02070309020205020404" pitchFamily="49" charset="0"/>
              <a:buChar char="o"/>
            </a:pPr>
            <a:r>
              <a:rPr lang="en-US" sz="1600" b="1" dirty="0"/>
              <a:t>Customer tenure and credit limit?</a:t>
            </a:r>
            <a:r>
              <a:rPr lang="en-US" sz="1600" dirty="0"/>
              <a:t> (Do customers who have been with the company longer tend to have higher credit limits?)</a:t>
            </a:r>
          </a:p>
          <a:p>
            <a:pPr marL="285750" indent="-285750" algn="just">
              <a:lnSpc>
                <a:spcPct val="150000"/>
              </a:lnSpc>
              <a:buFont typeface="Courier New" panose="02070309020205020404" pitchFamily="49" charset="0"/>
              <a:buChar char="o"/>
            </a:pPr>
            <a:r>
              <a:rPr lang="en-US" sz="1600" b="1" dirty="0"/>
              <a:t>Open-to-buy and revolving balance?</a:t>
            </a:r>
            <a:r>
              <a:rPr lang="en-US" sz="1600" dirty="0"/>
              <a:t> (Is there an inverse relationship between open-to-buy amount and revolving balance?)</a:t>
            </a:r>
          </a:p>
          <a:p>
            <a:pPr marL="285750" indent="-285750" algn="just">
              <a:lnSpc>
                <a:spcPct val="150000"/>
              </a:lnSpc>
              <a:buFont typeface="Courier New" panose="02070309020205020404" pitchFamily="49" charset="0"/>
              <a:buChar char="o"/>
            </a:pPr>
            <a:r>
              <a:rPr lang="en-US" sz="1600" b="1" dirty="0"/>
              <a:t>Open-to-buy and transaction frequency?</a:t>
            </a:r>
            <a:r>
              <a:rPr lang="en-US" sz="1600" dirty="0"/>
              <a:t> (Do customers with a higher open-to-buy amount tend to make more transactions?)</a:t>
            </a:r>
          </a:p>
          <a:p>
            <a:pPr marL="285750" indent="-285750" algn="just">
              <a:lnSpc>
                <a:spcPct val="150000"/>
              </a:lnSpc>
              <a:buFont typeface="Courier New" panose="02070309020205020404" pitchFamily="49" charset="0"/>
              <a:buChar char="o"/>
            </a:pPr>
            <a:r>
              <a:rPr lang="en-US" sz="1600" b="1" dirty="0"/>
              <a:t>Utilization ratio and income?</a:t>
            </a:r>
            <a:r>
              <a:rPr lang="en-US" sz="1600" dirty="0"/>
              <a:t> (Is there a correlation between a high utilization ratio and lower income?)</a:t>
            </a:r>
          </a:p>
        </p:txBody>
      </p:sp>
    </p:spTree>
    <p:extLst>
      <p:ext uri="{BB962C8B-B14F-4D97-AF65-F5344CB8AC3E}">
        <p14:creationId xmlns:p14="http://schemas.microsoft.com/office/powerpoint/2010/main" val="284495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Methodology</a:t>
            </a:r>
          </a:p>
        </p:txBody>
      </p:sp>
      <p:sp>
        <p:nvSpPr>
          <p:cNvPr id="2" name="TextBox 1">
            <a:extLst>
              <a:ext uri="{FF2B5EF4-FFF2-40B4-BE49-F238E27FC236}">
                <a16:creationId xmlns:a16="http://schemas.microsoft.com/office/drawing/2014/main" id="{869EE17C-C31A-E7DD-2BA9-E15F101071F7}"/>
              </a:ext>
            </a:extLst>
          </p:cNvPr>
          <p:cNvSpPr txBox="1"/>
          <p:nvPr/>
        </p:nvSpPr>
        <p:spPr>
          <a:xfrm>
            <a:off x="838200" y="1868050"/>
            <a:ext cx="4537364" cy="4154984"/>
          </a:xfrm>
          <a:prstGeom prst="rect">
            <a:avLst/>
          </a:prstGeom>
          <a:noFill/>
        </p:spPr>
        <p:txBody>
          <a:bodyPr wrap="square" rtlCol="0">
            <a:spAutoFit/>
          </a:bodyPr>
          <a:lstStyle/>
          <a:p>
            <a:pPr marL="457200" indent="-457200">
              <a:buFont typeface="+mj-lt"/>
              <a:buAutoNum type="arabicPeriod"/>
            </a:pPr>
            <a:r>
              <a:rPr lang="en-US" sz="2400" dirty="0"/>
              <a:t>Pair plots</a:t>
            </a:r>
          </a:p>
          <a:p>
            <a:pPr marL="457200" indent="-457200">
              <a:buFont typeface="+mj-lt"/>
              <a:buAutoNum type="arabicPeriod"/>
            </a:pPr>
            <a:endParaRPr lang="en-US" sz="2400" dirty="0"/>
          </a:p>
          <a:p>
            <a:pPr marL="457200" indent="-457200">
              <a:buFont typeface="+mj-lt"/>
              <a:buAutoNum type="arabicPeriod"/>
            </a:pPr>
            <a:endParaRPr lang="en-US" sz="2400" dirty="0"/>
          </a:p>
          <a:p>
            <a:pPr marL="457200" indent="-457200">
              <a:buFont typeface="+mj-lt"/>
              <a:buAutoNum type="arabicPeriod"/>
            </a:pPr>
            <a:r>
              <a:rPr lang="en-US" sz="2400" dirty="0"/>
              <a:t>Statistical technique: </a:t>
            </a:r>
          </a:p>
          <a:p>
            <a:pPr marL="914400" lvl="1" indent="-457200">
              <a:buFont typeface="Arial" panose="020B0604020202020204" pitchFamily="34" charset="0"/>
              <a:buChar char="•"/>
            </a:pPr>
            <a:r>
              <a:rPr lang="en-US" sz="2400" dirty="0"/>
              <a:t>Correlation Matrix</a:t>
            </a:r>
          </a:p>
          <a:p>
            <a:pPr marL="457200" indent="-457200">
              <a:buFont typeface="+mj-lt"/>
              <a:buAutoNum type="arabicPeriod"/>
            </a:pPr>
            <a:endParaRPr lang="en-US" sz="2400" dirty="0"/>
          </a:p>
          <a:p>
            <a:pPr marL="457200" indent="-457200">
              <a:buFont typeface="+mj-lt"/>
              <a:buAutoNum type="arabicPeriod"/>
            </a:pPr>
            <a:endParaRPr lang="en-US" sz="2400" dirty="0"/>
          </a:p>
          <a:p>
            <a:pPr marL="457200" indent="-457200">
              <a:buFont typeface="+mj-lt"/>
              <a:buAutoNum type="arabicPeriod"/>
            </a:pPr>
            <a:r>
              <a:rPr lang="en-US" sz="2400" dirty="0"/>
              <a:t>Machine learning models: </a:t>
            </a:r>
          </a:p>
          <a:p>
            <a:pPr marL="914400" lvl="1" indent="-457200">
              <a:buFont typeface="Arial" panose="020B0604020202020204" pitchFamily="34" charset="0"/>
              <a:buChar char="•"/>
            </a:pPr>
            <a:r>
              <a:rPr lang="en-US" sz="2400" dirty="0"/>
              <a:t>Decision Tree</a:t>
            </a:r>
          </a:p>
          <a:p>
            <a:pPr marL="914400" lvl="1" indent="-457200">
              <a:buFont typeface="Arial" panose="020B0604020202020204" pitchFamily="34" charset="0"/>
              <a:buChar char="•"/>
            </a:pPr>
            <a:r>
              <a:rPr lang="en-US" sz="2400" dirty="0"/>
              <a:t>Logistic Regression</a:t>
            </a:r>
          </a:p>
          <a:p>
            <a:pPr marL="914400" lvl="1" indent="-457200">
              <a:buFont typeface="Arial" panose="020B0604020202020204" pitchFamily="34" charset="0"/>
              <a:buChar char="•"/>
            </a:pPr>
            <a:r>
              <a:rPr lang="en-US" sz="2400" dirty="0" err="1"/>
              <a:t>XGBoost</a:t>
            </a:r>
            <a:endParaRPr lang="en-US" sz="2400" dirty="0"/>
          </a:p>
        </p:txBody>
      </p:sp>
    </p:spTree>
    <p:extLst>
      <p:ext uri="{BB962C8B-B14F-4D97-AF65-F5344CB8AC3E}">
        <p14:creationId xmlns:p14="http://schemas.microsoft.com/office/powerpoint/2010/main" val="1911399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3" end="3"/>
                                            </p:txEl>
                                          </p:spTgt>
                                        </p:tgtEl>
                                        <p:attrNameLst>
                                          <p:attrName>style.visibility</p:attrName>
                                        </p:attrNameLst>
                                      </p:cBhvr>
                                      <p:to>
                                        <p:strVal val="visible"/>
                                      </p:to>
                                    </p:set>
                                    <p:animEffect transition="in" filter="fade">
                                      <p:cBhvr>
                                        <p:cTn id="12" dur="500"/>
                                        <p:tgtEl>
                                          <p:spTgt spid="2">
                                            <p:txEl>
                                              <p:pRg st="3" end="3"/>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animEffect transition="in" filter="fade">
                                      <p:cBhvr>
                                        <p:cTn id="15" dur="500"/>
                                        <p:tgtEl>
                                          <p:spTgt spid="2">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xEl>
                                              <p:pRg st="7" end="7"/>
                                            </p:txEl>
                                          </p:spTgt>
                                        </p:tgtEl>
                                        <p:attrNameLst>
                                          <p:attrName>style.visibility</p:attrName>
                                        </p:attrNameLst>
                                      </p:cBhvr>
                                      <p:to>
                                        <p:strVal val="visible"/>
                                      </p:to>
                                    </p:set>
                                    <p:animEffect transition="in" filter="fade">
                                      <p:cBhvr>
                                        <p:cTn id="20" dur="500"/>
                                        <p:tgtEl>
                                          <p:spTgt spid="2">
                                            <p:txEl>
                                              <p:pRg st="7" end="7"/>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animEffect transition="in" filter="fade">
                                      <p:cBhvr>
                                        <p:cTn id="23" dur="500"/>
                                        <p:tgtEl>
                                          <p:spTgt spid="2">
                                            <p:txEl>
                                              <p:pRg st="8" end="8"/>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xEl>
                                              <p:pRg st="9" end="9"/>
                                            </p:txEl>
                                          </p:spTgt>
                                        </p:tgtEl>
                                        <p:attrNameLst>
                                          <p:attrName>style.visibility</p:attrName>
                                        </p:attrNameLst>
                                      </p:cBhvr>
                                      <p:to>
                                        <p:strVal val="visible"/>
                                      </p:to>
                                    </p:set>
                                    <p:animEffect transition="in" filter="fade">
                                      <p:cBhvr>
                                        <p:cTn id="26" dur="500"/>
                                        <p:tgtEl>
                                          <p:spTgt spid="2">
                                            <p:txEl>
                                              <p:pRg st="9" end="9"/>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
                                            <p:txEl>
                                              <p:pRg st="10" end="10"/>
                                            </p:txEl>
                                          </p:spTgt>
                                        </p:tgtEl>
                                        <p:attrNameLst>
                                          <p:attrName>style.visibility</p:attrName>
                                        </p:attrNameLst>
                                      </p:cBhvr>
                                      <p:to>
                                        <p:strVal val="visible"/>
                                      </p:to>
                                    </p:set>
                                    <p:animEffect transition="in" filter="fade">
                                      <p:cBhvr>
                                        <p:cTn id="29" dur="500"/>
                                        <p:tgtEl>
                                          <p:spTgt spid="2">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E3040E-2515-3EE0-9BCD-C150A80C158C}"/>
              </a:ext>
            </a:extLst>
          </p:cNvPr>
          <p:cNvSpPr txBox="1"/>
          <p:nvPr/>
        </p:nvSpPr>
        <p:spPr>
          <a:xfrm>
            <a:off x="2148840" y="2875002"/>
            <a:ext cx="7894320" cy="1107996"/>
          </a:xfrm>
          <a:prstGeom prst="rect">
            <a:avLst/>
          </a:prstGeom>
          <a:noFill/>
        </p:spPr>
        <p:txBody>
          <a:bodyPr wrap="square" rtlCol="0">
            <a:spAutoFit/>
          </a:bodyPr>
          <a:lstStyle/>
          <a:p>
            <a:pPr algn="ctr"/>
            <a:r>
              <a:rPr lang="en-US" sz="6600" b="1" dirty="0"/>
              <a:t>Pair Plots</a:t>
            </a:r>
          </a:p>
        </p:txBody>
      </p:sp>
    </p:spTree>
    <p:extLst>
      <p:ext uri="{BB962C8B-B14F-4D97-AF65-F5344CB8AC3E}">
        <p14:creationId xmlns:p14="http://schemas.microsoft.com/office/powerpoint/2010/main" val="33852429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group of green graphs&#10;&#10;Description automatically generated with medium confidence">
            <a:extLst>
              <a:ext uri="{FF2B5EF4-FFF2-40B4-BE49-F238E27FC236}">
                <a16:creationId xmlns:a16="http://schemas.microsoft.com/office/drawing/2014/main" id="{804AF3A4-18B2-B7A7-F299-10A0E478996A}"/>
              </a:ext>
            </a:extLst>
          </p:cNvPr>
          <p:cNvPicPr>
            <a:picLocks noChangeAspect="1"/>
          </p:cNvPicPr>
          <p:nvPr/>
        </p:nvPicPr>
        <p:blipFill rotWithShape="1">
          <a:blip r:embed="rId3">
            <a:extLst>
              <a:ext uri="{28A0092B-C50C-407E-A947-70E740481C1C}">
                <a14:useLocalDpi xmlns:a14="http://schemas.microsoft.com/office/drawing/2010/main" val="0"/>
              </a:ext>
            </a:extLst>
          </a:blip>
          <a:srcRect b="61112"/>
          <a:stretch/>
        </p:blipFill>
        <p:spPr>
          <a:xfrm>
            <a:off x="2072072" y="320041"/>
            <a:ext cx="8047857" cy="6537960"/>
          </a:xfrm>
          <a:prstGeom prst="rect">
            <a:avLst/>
          </a:prstGeom>
        </p:spPr>
      </p:pic>
    </p:spTree>
    <p:extLst>
      <p:ext uri="{BB962C8B-B14F-4D97-AF65-F5344CB8AC3E}">
        <p14:creationId xmlns:p14="http://schemas.microsoft.com/office/powerpoint/2010/main" val="2258541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B3A1BA6-AB2F-124B-3B80-99966C63C2F0}"/>
              </a:ext>
            </a:extLst>
          </p:cNvPr>
          <p:cNvPicPr>
            <a:picLocks noChangeAspect="1"/>
          </p:cNvPicPr>
          <p:nvPr/>
        </p:nvPicPr>
        <p:blipFill rotWithShape="1">
          <a:blip r:embed="rId3">
            <a:extLst>
              <a:ext uri="{28A0092B-C50C-407E-A947-70E740481C1C}">
                <a14:useLocalDpi xmlns:a14="http://schemas.microsoft.com/office/drawing/2010/main" val="0"/>
              </a:ext>
            </a:extLst>
          </a:blip>
          <a:srcRect t="40333" b="18445"/>
          <a:stretch/>
        </p:blipFill>
        <p:spPr>
          <a:xfrm>
            <a:off x="3779520" y="298530"/>
            <a:ext cx="8247417" cy="6559470"/>
          </a:xfrm>
          <a:prstGeom prst="rect">
            <a:avLst/>
          </a:prstGeom>
        </p:spPr>
      </p:pic>
      <p:pic>
        <p:nvPicPr>
          <p:cNvPr id="2" name="Picture 1">
            <a:extLst>
              <a:ext uri="{FF2B5EF4-FFF2-40B4-BE49-F238E27FC236}">
                <a16:creationId xmlns:a16="http://schemas.microsoft.com/office/drawing/2014/main" id="{81AC6BCE-9676-AB7F-8C87-C4777C387D5A}"/>
              </a:ext>
            </a:extLst>
          </p:cNvPr>
          <p:cNvPicPr>
            <a:picLocks noChangeAspect="1"/>
          </p:cNvPicPr>
          <p:nvPr/>
        </p:nvPicPr>
        <p:blipFill rotWithShape="1">
          <a:blip r:embed="rId3">
            <a:extLst>
              <a:ext uri="{28A0092B-C50C-407E-A947-70E740481C1C}">
                <a14:useLocalDpi xmlns:a14="http://schemas.microsoft.com/office/drawing/2010/main" val="0"/>
              </a:ext>
            </a:extLst>
          </a:blip>
          <a:srcRect t="81937" r="63708"/>
          <a:stretch/>
        </p:blipFill>
        <p:spPr>
          <a:xfrm>
            <a:off x="457200" y="1716294"/>
            <a:ext cx="3035853" cy="3038586"/>
          </a:xfrm>
          <a:prstGeom prst="rect">
            <a:avLst/>
          </a:prstGeom>
        </p:spPr>
      </p:pic>
    </p:spTree>
    <p:extLst>
      <p:ext uri="{BB962C8B-B14F-4D97-AF65-F5344CB8AC3E}">
        <p14:creationId xmlns:p14="http://schemas.microsoft.com/office/powerpoint/2010/main" val="548215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A5AA260-EAD3-4624-932B-4F6A9C3FA9E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Findings and Discussion – I : </a:t>
            </a:r>
            <a:r>
              <a:rPr lang="en-US" dirty="0"/>
              <a:t>Pair Plot</a:t>
            </a:r>
          </a:p>
        </p:txBody>
      </p:sp>
      <p:sp>
        <p:nvSpPr>
          <p:cNvPr id="9" name="TextBox 8">
            <a:extLst>
              <a:ext uri="{FF2B5EF4-FFF2-40B4-BE49-F238E27FC236}">
                <a16:creationId xmlns:a16="http://schemas.microsoft.com/office/drawing/2014/main" id="{219DC13C-DC51-92A6-26F8-7F055A7E1A66}"/>
              </a:ext>
            </a:extLst>
          </p:cNvPr>
          <p:cNvSpPr txBox="1"/>
          <p:nvPr/>
        </p:nvSpPr>
        <p:spPr>
          <a:xfrm>
            <a:off x="838200" y="1436800"/>
            <a:ext cx="11353800" cy="462286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b="1" dirty="0"/>
              <a:t>Customers who are more active (make more transactions) tend to spend more overall. </a:t>
            </a:r>
          </a:p>
          <a:p>
            <a:pPr marL="285750" indent="-285750">
              <a:lnSpc>
                <a:spcPct val="150000"/>
              </a:lnSpc>
              <a:buFont typeface="Arial" panose="020B0604020202020204" pitchFamily="34" charset="0"/>
              <a:buChar char="•"/>
            </a:pPr>
            <a:r>
              <a:rPr lang="en-US" dirty="0"/>
              <a:t>Each income category has a range of credit limits.</a:t>
            </a:r>
          </a:p>
          <a:p>
            <a:pPr marL="285750" marR="0" lvl="0" indent="-285750"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b="1" dirty="0"/>
              <a:t>Customers with higher credit limits tend to use a smaller proportion of their available credit.</a:t>
            </a:r>
          </a:p>
          <a:p>
            <a:pPr marL="285750" marR="0" lvl="0" indent="-285750"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dirty="0"/>
              <a:t>Customers with higher credit limits have more available credit (open-to-buy), regardless of gender.</a:t>
            </a:r>
          </a:p>
          <a:p>
            <a:pPr marL="285750" marR="0" lvl="0" indent="-285750"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dirty="0"/>
              <a:t>Customers with higher open-to-buy amounts typically utilize a smaller portion of their credit.</a:t>
            </a:r>
          </a:p>
          <a:p>
            <a:pPr marL="285750" indent="-285750">
              <a:lnSpc>
                <a:spcPct val="150000"/>
              </a:lnSpc>
              <a:buFont typeface="Arial" panose="020B0604020202020204" pitchFamily="34" charset="0"/>
              <a:buChar char="•"/>
            </a:pPr>
            <a:r>
              <a:rPr lang="en-US" dirty="0"/>
              <a:t>The number of times a customer contacts the bank does not depend significantly on educational background.</a:t>
            </a:r>
          </a:p>
          <a:p>
            <a:pPr marL="285750" marR="0" lvl="0" indent="-285750"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b="1" dirty="0"/>
              <a:t>Income does not have a strong influence on how often customers remain inactive.</a:t>
            </a:r>
          </a:p>
          <a:p>
            <a:pPr marL="285750" indent="-285750">
              <a:lnSpc>
                <a:spcPct val="150000"/>
              </a:lnSpc>
              <a:buFont typeface="Arial" panose="020B0604020202020204" pitchFamily="34" charset="0"/>
              <a:buChar char="•"/>
            </a:pPr>
            <a:r>
              <a:rPr lang="en-US" dirty="0"/>
              <a:t>Customers with higher open-to-buy amounts tend to have lower revolving balances.</a:t>
            </a:r>
          </a:p>
          <a:p>
            <a:pPr marL="285750" indent="-285750">
              <a:lnSpc>
                <a:spcPct val="150000"/>
              </a:lnSpc>
              <a:buFont typeface="Arial" panose="020B0604020202020204" pitchFamily="34" charset="0"/>
              <a:buChar char="•"/>
            </a:pPr>
            <a:r>
              <a:rPr lang="en-US" b="1" dirty="0"/>
              <a:t>Credit utilization behavior is varied across income levels.</a:t>
            </a:r>
          </a:p>
          <a:p>
            <a:pPr marL="285750" marR="0" lvl="0" indent="-285750"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dirty="0"/>
              <a:t>How often customers transact does not directly relate to how much available credit they have.</a:t>
            </a:r>
          </a:p>
          <a:p>
            <a:pPr marL="285750" marR="0" lvl="0" indent="-285750"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b="1" dirty="0"/>
              <a:t>Customers who use more of their credit limit tend to accumulate higher revolving balances.</a:t>
            </a:r>
            <a:endParaRPr lang="en-US" dirty="0"/>
          </a:p>
        </p:txBody>
      </p:sp>
    </p:spTree>
    <p:extLst>
      <p:ext uri="{BB962C8B-B14F-4D97-AF65-F5344CB8AC3E}">
        <p14:creationId xmlns:p14="http://schemas.microsoft.com/office/powerpoint/2010/main" val="24529215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3FA2B8-FF5D-DC07-C15B-5EE90B32FE0F}"/>
              </a:ext>
            </a:extLst>
          </p:cNvPr>
          <p:cNvSpPr txBox="1"/>
          <p:nvPr/>
        </p:nvSpPr>
        <p:spPr>
          <a:xfrm>
            <a:off x="1089660" y="2875002"/>
            <a:ext cx="10012680" cy="1107996"/>
          </a:xfrm>
          <a:prstGeom prst="rect">
            <a:avLst/>
          </a:prstGeom>
          <a:noFill/>
        </p:spPr>
        <p:txBody>
          <a:bodyPr wrap="square" rtlCol="0">
            <a:spAutoFit/>
          </a:bodyPr>
          <a:lstStyle/>
          <a:p>
            <a:pPr algn="ctr"/>
            <a:r>
              <a:rPr lang="en-US" sz="6600" b="1" dirty="0"/>
              <a:t>Statistical Technique</a:t>
            </a:r>
          </a:p>
        </p:txBody>
      </p:sp>
    </p:spTree>
    <p:extLst>
      <p:ext uri="{BB962C8B-B14F-4D97-AF65-F5344CB8AC3E}">
        <p14:creationId xmlns:p14="http://schemas.microsoft.com/office/powerpoint/2010/main" val="7117287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Data Cleaning</a:t>
            </a:r>
          </a:p>
        </p:txBody>
      </p:sp>
      <p:grpSp>
        <p:nvGrpSpPr>
          <p:cNvPr id="24" name="Group 23">
            <a:extLst>
              <a:ext uri="{FF2B5EF4-FFF2-40B4-BE49-F238E27FC236}">
                <a16:creationId xmlns:a16="http://schemas.microsoft.com/office/drawing/2014/main" id="{292EE270-B57A-B40C-9ED4-204984A4C428}"/>
              </a:ext>
            </a:extLst>
          </p:cNvPr>
          <p:cNvGrpSpPr/>
          <p:nvPr/>
        </p:nvGrpSpPr>
        <p:grpSpPr>
          <a:xfrm>
            <a:off x="838200" y="1752687"/>
            <a:ext cx="6134100" cy="475620"/>
            <a:chOff x="838200" y="1488578"/>
            <a:chExt cx="6134100" cy="475620"/>
          </a:xfrm>
        </p:grpSpPr>
        <p:sp>
          <p:nvSpPr>
            <p:cNvPr id="2" name="TextBox 1">
              <a:extLst>
                <a:ext uri="{FF2B5EF4-FFF2-40B4-BE49-F238E27FC236}">
                  <a16:creationId xmlns:a16="http://schemas.microsoft.com/office/drawing/2014/main" id="{2BFD43F0-DAA7-DDEC-FA72-08D6ACB88F7F}"/>
                </a:ext>
              </a:extLst>
            </p:cNvPr>
            <p:cNvSpPr txBox="1"/>
            <p:nvPr/>
          </p:nvSpPr>
          <p:spPr>
            <a:xfrm>
              <a:off x="838200" y="1488578"/>
              <a:ext cx="2857500" cy="461665"/>
            </a:xfrm>
            <a:prstGeom prst="rect">
              <a:avLst/>
            </a:prstGeom>
            <a:noFill/>
          </p:spPr>
          <p:txBody>
            <a:bodyPr wrap="square" rtlCol="0">
              <a:spAutoFit/>
            </a:bodyPr>
            <a:lstStyle/>
            <a:p>
              <a:pPr marL="342900" indent="-342900">
                <a:buFont typeface="Courier New" panose="02070309020205020404" pitchFamily="49" charset="0"/>
                <a:buChar char="o"/>
              </a:pPr>
              <a:r>
                <a:rPr lang="en-US" sz="2400" b="1" dirty="0"/>
                <a:t>Duplicate row?</a:t>
              </a:r>
            </a:p>
          </p:txBody>
        </p:sp>
        <p:sp>
          <p:nvSpPr>
            <p:cNvPr id="9" name="TextBox 8">
              <a:extLst>
                <a:ext uri="{FF2B5EF4-FFF2-40B4-BE49-F238E27FC236}">
                  <a16:creationId xmlns:a16="http://schemas.microsoft.com/office/drawing/2014/main" id="{1480037F-4E6D-FBDD-574F-6124A35DFF03}"/>
                </a:ext>
              </a:extLst>
            </p:cNvPr>
            <p:cNvSpPr txBox="1"/>
            <p:nvPr/>
          </p:nvSpPr>
          <p:spPr>
            <a:xfrm>
              <a:off x="3581400" y="1502533"/>
              <a:ext cx="3390900" cy="461665"/>
            </a:xfrm>
            <a:prstGeom prst="rect">
              <a:avLst/>
            </a:prstGeom>
            <a:noFill/>
          </p:spPr>
          <p:txBody>
            <a:bodyPr wrap="square" rtlCol="0">
              <a:spAutoFit/>
            </a:bodyPr>
            <a:lstStyle/>
            <a:p>
              <a:r>
                <a:rPr lang="en-US" sz="2400" dirty="0"/>
                <a:t>No</a:t>
              </a:r>
            </a:p>
          </p:txBody>
        </p:sp>
      </p:grpSp>
      <p:grpSp>
        <p:nvGrpSpPr>
          <p:cNvPr id="23" name="Group 22">
            <a:extLst>
              <a:ext uri="{FF2B5EF4-FFF2-40B4-BE49-F238E27FC236}">
                <a16:creationId xmlns:a16="http://schemas.microsoft.com/office/drawing/2014/main" id="{1CB26291-0A77-B339-C4F4-FA0DE453DE76}"/>
              </a:ext>
            </a:extLst>
          </p:cNvPr>
          <p:cNvGrpSpPr/>
          <p:nvPr/>
        </p:nvGrpSpPr>
        <p:grpSpPr>
          <a:xfrm>
            <a:off x="838200" y="2698188"/>
            <a:ext cx="9398000" cy="961485"/>
            <a:chOff x="838200" y="1978153"/>
            <a:chExt cx="9398000" cy="961485"/>
          </a:xfrm>
        </p:grpSpPr>
        <p:sp>
          <p:nvSpPr>
            <p:cNvPr id="7" name="TextBox 6">
              <a:extLst>
                <a:ext uri="{FF2B5EF4-FFF2-40B4-BE49-F238E27FC236}">
                  <a16:creationId xmlns:a16="http://schemas.microsoft.com/office/drawing/2014/main" id="{3E3D0E5B-E467-92B1-DDC6-306CE5C7750F}"/>
                </a:ext>
              </a:extLst>
            </p:cNvPr>
            <p:cNvSpPr txBox="1"/>
            <p:nvPr/>
          </p:nvSpPr>
          <p:spPr>
            <a:xfrm>
              <a:off x="838200" y="2002353"/>
              <a:ext cx="2743200" cy="461665"/>
            </a:xfrm>
            <a:prstGeom prst="rect">
              <a:avLst/>
            </a:prstGeom>
            <a:noFill/>
          </p:spPr>
          <p:txBody>
            <a:bodyPr wrap="square" rtlCol="0">
              <a:spAutoFit/>
            </a:bodyPr>
            <a:lstStyle/>
            <a:p>
              <a:pPr marL="342900" indent="-342900">
                <a:buFont typeface="Courier New" panose="02070309020205020404" pitchFamily="49" charset="0"/>
                <a:buChar char="o"/>
              </a:pPr>
              <a:r>
                <a:rPr lang="en-US" sz="2400" b="1" dirty="0"/>
                <a:t>Missing values?</a:t>
              </a:r>
            </a:p>
          </p:txBody>
        </p:sp>
        <p:sp>
          <p:nvSpPr>
            <p:cNvPr id="10" name="TextBox 9">
              <a:extLst>
                <a:ext uri="{FF2B5EF4-FFF2-40B4-BE49-F238E27FC236}">
                  <a16:creationId xmlns:a16="http://schemas.microsoft.com/office/drawing/2014/main" id="{CC018FFB-1004-B7A2-DA21-70D60685FB47}"/>
                </a:ext>
              </a:extLst>
            </p:cNvPr>
            <p:cNvSpPr txBox="1"/>
            <p:nvPr/>
          </p:nvSpPr>
          <p:spPr>
            <a:xfrm>
              <a:off x="3581400" y="1978153"/>
              <a:ext cx="6654800" cy="461665"/>
            </a:xfrm>
            <a:prstGeom prst="rect">
              <a:avLst/>
            </a:prstGeom>
            <a:noFill/>
          </p:spPr>
          <p:txBody>
            <a:bodyPr wrap="square" rtlCol="0">
              <a:spAutoFit/>
            </a:bodyPr>
            <a:lstStyle/>
            <a:p>
              <a:r>
                <a:rPr lang="en-US" sz="2400" dirty="0"/>
                <a:t>No, but “Unknown” values in some columns</a:t>
              </a:r>
            </a:p>
          </p:txBody>
        </p:sp>
        <p:sp>
          <p:nvSpPr>
            <p:cNvPr id="11" name="TextBox 10">
              <a:extLst>
                <a:ext uri="{FF2B5EF4-FFF2-40B4-BE49-F238E27FC236}">
                  <a16:creationId xmlns:a16="http://schemas.microsoft.com/office/drawing/2014/main" id="{89891C57-871F-3B1B-567B-1572CDC7A8F6}"/>
                </a:ext>
              </a:extLst>
            </p:cNvPr>
            <p:cNvSpPr txBox="1"/>
            <p:nvPr/>
          </p:nvSpPr>
          <p:spPr>
            <a:xfrm>
              <a:off x="1168400" y="2445757"/>
              <a:ext cx="2451100" cy="461665"/>
            </a:xfrm>
            <a:prstGeom prst="rect">
              <a:avLst/>
            </a:prstGeom>
            <a:noFill/>
          </p:spPr>
          <p:txBody>
            <a:bodyPr wrap="square" rtlCol="0">
              <a:spAutoFit/>
            </a:bodyPr>
            <a:lstStyle/>
            <a:p>
              <a:r>
                <a:rPr lang="en-US" sz="2400" dirty="0">
                  <a:solidFill>
                    <a:schemeClr val="accent6">
                      <a:lumMod val="75000"/>
                    </a:schemeClr>
                  </a:solidFill>
                </a:rPr>
                <a:t>How to fix it? </a:t>
              </a:r>
            </a:p>
          </p:txBody>
        </p:sp>
        <p:sp>
          <p:nvSpPr>
            <p:cNvPr id="13" name="TextBox 12">
              <a:extLst>
                <a:ext uri="{FF2B5EF4-FFF2-40B4-BE49-F238E27FC236}">
                  <a16:creationId xmlns:a16="http://schemas.microsoft.com/office/drawing/2014/main" id="{28367494-7F08-FE0B-9ADD-FC9D469A2833}"/>
                </a:ext>
              </a:extLst>
            </p:cNvPr>
            <p:cNvSpPr txBox="1"/>
            <p:nvPr/>
          </p:nvSpPr>
          <p:spPr>
            <a:xfrm>
              <a:off x="3581400" y="2477973"/>
              <a:ext cx="2908300" cy="461665"/>
            </a:xfrm>
            <a:prstGeom prst="rect">
              <a:avLst/>
            </a:prstGeom>
            <a:noFill/>
          </p:spPr>
          <p:txBody>
            <a:bodyPr wrap="square" rtlCol="0">
              <a:spAutoFit/>
            </a:bodyPr>
            <a:lstStyle>
              <a:defPPr>
                <a:defRPr lang="en-US"/>
              </a:defPPr>
              <a:lvl1pPr>
                <a:defRPr sz="2400"/>
              </a:lvl1pPr>
            </a:lstStyle>
            <a:p>
              <a:r>
                <a:rPr lang="en-US" dirty="0">
                  <a:solidFill>
                    <a:schemeClr val="accent6">
                      <a:lumMod val="75000"/>
                    </a:schemeClr>
                  </a:solidFill>
                </a:rPr>
                <a:t>Mode imputation </a:t>
              </a:r>
            </a:p>
          </p:txBody>
        </p:sp>
      </p:grpSp>
      <p:grpSp>
        <p:nvGrpSpPr>
          <p:cNvPr id="22" name="Group 21">
            <a:extLst>
              <a:ext uri="{FF2B5EF4-FFF2-40B4-BE49-F238E27FC236}">
                <a16:creationId xmlns:a16="http://schemas.microsoft.com/office/drawing/2014/main" id="{B3449F1E-EEBD-C11D-578B-0978853F6D4A}"/>
              </a:ext>
            </a:extLst>
          </p:cNvPr>
          <p:cNvGrpSpPr/>
          <p:nvPr/>
        </p:nvGrpSpPr>
        <p:grpSpPr>
          <a:xfrm>
            <a:off x="838200" y="3994563"/>
            <a:ext cx="10985500" cy="1910626"/>
            <a:chOff x="838200" y="3196193"/>
            <a:chExt cx="10985500" cy="1910626"/>
          </a:xfrm>
        </p:grpSpPr>
        <p:sp>
          <p:nvSpPr>
            <p:cNvPr id="8" name="TextBox 7">
              <a:extLst>
                <a:ext uri="{FF2B5EF4-FFF2-40B4-BE49-F238E27FC236}">
                  <a16:creationId xmlns:a16="http://schemas.microsoft.com/office/drawing/2014/main" id="{BB06FBA8-FA9D-84C6-9EAD-EB40E73BF3D0}"/>
                </a:ext>
              </a:extLst>
            </p:cNvPr>
            <p:cNvSpPr txBox="1"/>
            <p:nvPr/>
          </p:nvSpPr>
          <p:spPr>
            <a:xfrm>
              <a:off x="838200" y="3196193"/>
              <a:ext cx="3390900" cy="461665"/>
            </a:xfrm>
            <a:prstGeom prst="rect">
              <a:avLst/>
            </a:prstGeom>
            <a:noFill/>
          </p:spPr>
          <p:txBody>
            <a:bodyPr wrap="square" rtlCol="0">
              <a:spAutoFit/>
            </a:bodyPr>
            <a:lstStyle/>
            <a:p>
              <a:pPr marL="342900" indent="-342900">
                <a:buFont typeface="Courier New" panose="02070309020205020404" pitchFamily="49" charset="0"/>
                <a:buChar char="o"/>
              </a:pPr>
              <a:r>
                <a:rPr lang="en-US" sz="2400" b="1" dirty="0"/>
                <a:t>Outliers?</a:t>
              </a:r>
            </a:p>
          </p:txBody>
        </p:sp>
        <p:sp>
          <p:nvSpPr>
            <p:cNvPr id="15" name="TextBox 14">
              <a:extLst>
                <a:ext uri="{FF2B5EF4-FFF2-40B4-BE49-F238E27FC236}">
                  <a16:creationId xmlns:a16="http://schemas.microsoft.com/office/drawing/2014/main" id="{E8726B72-4C64-8EF6-4493-65E153B84C03}"/>
                </a:ext>
              </a:extLst>
            </p:cNvPr>
            <p:cNvSpPr txBox="1"/>
            <p:nvPr/>
          </p:nvSpPr>
          <p:spPr>
            <a:xfrm>
              <a:off x="3619500" y="3687530"/>
              <a:ext cx="8204200" cy="461665"/>
            </a:xfrm>
            <a:prstGeom prst="rect">
              <a:avLst/>
            </a:prstGeom>
            <a:noFill/>
          </p:spPr>
          <p:txBody>
            <a:bodyPr wrap="square" rtlCol="0">
              <a:spAutoFit/>
            </a:bodyPr>
            <a:lstStyle>
              <a:defPPr>
                <a:defRPr lang="en-US"/>
              </a:defPPr>
              <a:lvl1pPr>
                <a:defRPr sz="2400">
                  <a:solidFill>
                    <a:schemeClr val="accent6">
                      <a:lumMod val="75000"/>
                    </a:schemeClr>
                  </a:solidFill>
                </a:defRPr>
              </a:lvl1pPr>
            </a:lstStyle>
            <a:p>
              <a:r>
                <a:rPr lang="en-US" dirty="0"/>
                <a:t>Statistical method called interquartile range (IQR = Q3-Q1) </a:t>
              </a:r>
            </a:p>
          </p:txBody>
        </p:sp>
        <p:sp>
          <p:nvSpPr>
            <p:cNvPr id="16" name="TextBox 15">
              <a:extLst>
                <a:ext uri="{FF2B5EF4-FFF2-40B4-BE49-F238E27FC236}">
                  <a16:creationId xmlns:a16="http://schemas.microsoft.com/office/drawing/2014/main" id="{A63EC412-77B5-9976-DD43-E95252CEC652}"/>
                </a:ext>
              </a:extLst>
            </p:cNvPr>
            <p:cNvSpPr txBox="1"/>
            <p:nvPr/>
          </p:nvSpPr>
          <p:spPr>
            <a:xfrm>
              <a:off x="1168400" y="3705999"/>
              <a:ext cx="2451100" cy="461665"/>
            </a:xfrm>
            <a:prstGeom prst="rect">
              <a:avLst/>
            </a:prstGeom>
            <a:noFill/>
          </p:spPr>
          <p:txBody>
            <a:bodyPr wrap="square" rtlCol="0">
              <a:spAutoFit/>
            </a:bodyPr>
            <a:lstStyle/>
            <a:p>
              <a:r>
                <a:rPr lang="en-US" sz="2400" dirty="0">
                  <a:solidFill>
                    <a:schemeClr val="accent6">
                      <a:lumMod val="75000"/>
                    </a:schemeClr>
                  </a:solidFill>
                </a:rPr>
                <a:t>How to check it? </a:t>
              </a:r>
            </a:p>
          </p:txBody>
        </p:sp>
        <p:sp>
          <p:nvSpPr>
            <p:cNvPr id="18" name="TextBox 17">
              <a:extLst>
                <a:ext uri="{FF2B5EF4-FFF2-40B4-BE49-F238E27FC236}">
                  <a16:creationId xmlns:a16="http://schemas.microsoft.com/office/drawing/2014/main" id="{638D5940-E6FA-F0E0-B9B6-2DFE4F1E85CD}"/>
                </a:ext>
              </a:extLst>
            </p:cNvPr>
            <p:cNvSpPr txBox="1"/>
            <p:nvPr/>
          </p:nvSpPr>
          <p:spPr>
            <a:xfrm>
              <a:off x="3619500" y="4157107"/>
              <a:ext cx="8204200" cy="461665"/>
            </a:xfrm>
            <a:prstGeom prst="rect">
              <a:avLst/>
            </a:prstGeom>
            <a:noFill/>
          </p:spPr>
          <p:txBody>
            <a:bodyPr wrap="square" rtlCol="0">
              <a:spAutoFit/>
            </a:bodyPr>
            <a:lstStyle>
              <a:defPPr>
                <a:defRPr lang="en-US"/>
              </a:defPPr>
              <a:lvl1pPr>
                <a:defRPr sz="2400">
                  <a:solidFill>
                    <a:schemeClr val="accent6">
                      <a:lumMod val="75000"/>
                    </a:schemeClr>
                  </a:solidFill>
                </a:defRPr>
              </a:lvl1pPr>
            </a:lstStyle>
            <a:p>
              <a:r>
                <a:rPr lang="en-US" dirty="0"/>
                <a:t>Yes</a:t>
              </a:r>
            </a:p>
          </p:txBody>
        </p:sp>
        <p:sp>
          <p:nvSpPr>
            <p:cNvPr id="19" name="TextBox 18">
              <a:extLst>
                <a:ext uri="{FF2B5EF4-FFF2-40B4-BE49-F238E27FC236}">
                  <a16:creationId xmlns:a16="http://schemas.microsoft.com/office/drawing/2014/main" id="{5882FD92-8823-53BE-25FE-E163A0A8038D}"/>
                </a:ext>
              </a:extLst>
            </p:cNvPr>
            <p:cNvSpPr txBox="1"/>
            <p:nvPr/>
          </p:nvSpPr>
          <p:spPr>
            <a:xfrm>
              <a:off x="1168400" y="4175576"/>
              <a:ext cx="2451100" cy="461665"/>
            </a:xfrm>
            <a:prstGeom prst="rect">
              <a:avLst/>
            </a:prstGeom>
            <a:noFill/>
          </p:spPr>
          <p:txBody>
            <a:bodyPr wrap="square" rtlCol="0">
              <a:spAutoFit/>
            </a:bodyPr>
            <a:lstStyle/>
            <a:p>
              <a:r>
                <a:rPr lang="en-US" sz="2400" dirty="0">
                  <a:solidFill>
                    <a:schemeClr val="accent6">
                      <a:lumMod val="75000"/>
                    </a:schemeClr>
                  </a:solidFill>
                </a:rPr>
                <a:t>Outliers? </a:t>
              </a:r>
            </a:p>
          </p:txBody>
        </p:sp>
        <p:sp>
          <p:nvSpPr>
            <p:cNvPr id="20" name="TextBox 19">
              <a:extLst>
                <a:ext uri="{FF2B5EF4-FFF2-40B4-BE49-F238E27FC236}">
                  <a16:creationId xmlns:a16="http://schemas.microsoft.com/office/drawing/2014/main" id="{846C61E4-44A6-607C-105E-0B578279C420}"/>
                </a:ext>
              </a:extLst>
            </p:cNvPr>
            <p:cNvSpPr txBox="1"/>
            <p:nvPr/>
          </p:nvSpPr>
          <p:spPr>
            <a:xfrm>
              <a:off x="3619500" y="4626685"/>
              <a:ext cx="8204200" cy="461665"/>
            </a:xfrm>
            <a:prstGeom prst="rect">
              <a:avLst/>
            </a:prstGeom>
            <a:noFill/>
          </p:spPr>
          <p:txBody>
            <a:bodyPr wrap="square" rtlCol="0">
              <a:spAutoFit/>
            </a:bodyPr>
            <a:lstStyle>
              <a:defPPr>
                <a:defRPr lang="en-US"/>
              </a:defPPr>
              <a:lvl1pPr>
                <a:defRPr sz="2400">
                  <a:solidFill>
                    <a:schemeClr val="accent6">
                      <a:lumMod val="75000"/>
                    </a:schemeClr>
                  </a:solidFill>
                </a:defRPr>
              </a:lvl1pPr>
            </a:lstStyle>
            <a:p>
              <a:r>
                <a:rPr lang="en-US" dirty="0"/>
                <a:t>Remove the outliers (10127 records </a:t>
              </a:r>
              <a:r>
                <a:rPr lang="en-US" dirty="0">
                  <a:sym typeface="Wingdings" panose="05000000000000000000" pitchFamily="2" charset="2"/>
                </a:rPr>
                <a:t></a:t>
              </a:r>
              <a:r>
                <a:rPr lang="en-US" dirty="0"/>
                <a:t> 6463 records) </a:t>
              </a:r>
            </a:p>
          </p:txBody>
        </p:sp>
        <p:sp>
          <p:nvSpPr>
            <p:cNvPr id="21" name="TextBox 20">
              <a:extLst>
                <a:ext uri="{FF2B5EF4-FFF2-40B4-BE49-F238E27FC236}">
                  <a16:creationId xmlns:a16="http://schemas.microsoft.com/office/drawing/2014/main" id="{406E435D-532E-4882-CF34-B66A8C57423D}"/>
                </a:ext>
              </a:extLst>
            </p:cNvPr>
            <p:cNvSpPr txBox="1"/>
            <p:nvPr/>
          </p:nvSpPr>
          <p:spPr>
            <a:xfrm>
              <a:off x="1168400" y="4645154"/>
              <a:ext cx="2451100" cy="461665"/>
            </a:xfrm>
            <a:prstGeom prst="rect">
              <a:avLst/>
            </a:prstGeom>
            <a:noFill/>
          </p:spPr>
          <p:txBody>
            <a:bodyPr wrap="square" rtlCol="0">
              <a:spAutoFit/>
            </a:bodyPr>
            <a:lstStyle/>
            <a:p>
              <a:r>
                <a:rPr lang="en-US" sz="2400" dirty="0">
                  <a:solidFill>
                    <a:schemeClr val="accent6">
                      <a:lumMod val="75000"/>
                    </a:schemeClr>
                  </a:solidFill>
                </a:rPr>
                <a:t>How to fix it? </a:t>
              </a:r>
            </a:p>
          </p:txBody>
        </p:sp>
      </p:grpSp>
    </p:spTree>
    <p:extLst>
      <p:ext uri="{BB962C8B-B14F-4D97-AF65-F5344CB8AC3E}">
        <p14:creationId xmlns:p14="http://schemas.microsoft.com/office/powerpoint/2010/main" val="37742667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Data Preprocessing - I</a:t>
            </a:r>
          </a:p>
        </p:txBody>
      </p:sp>
      <p:sp>
        <p:nvSpPr>
          <p:cNvPr id="2" name="TextBox 1">
            <a:extLst>
              <a:ext uri="{FF2B5EF4-FFF2-40B4-BE49-F238E27FC236}">
                <a16:creationId xmlns:a16="http://schemas.microsoft.com/office/drawing/2014/main" id="{2BFD43F0-DAA7-DDEC-FA72-08D6ACB88F7F}"/>
              </a:ext>
            </a:extLst>
          </p:cNvPr>
          <p:cNvSpPr txBox="1"/>
          <p:nvPr/>
        </p:nvSpPr>
        <p:spPr>
          <a:xfrm>
            <a:off x="838200" y="1714500"/>
            <a:ext cx="10617200" cy="523220"/>
          </a:xfrm>
          <a:prstGeom prst="rect">
            <a:avLst/>
          </a:prstGeom>
          <a:noFill/>
        </p:spPr>
        <p:txBody>
          <a:bodyPr wrap="square" rtlCol="0">
            <a:spAutoFit/>
          </a:bodyPr>
          <a:lstStyle/>
          <a:p>
            <a:r>
              <a:rPr lang="en-US" sz="2800" b="1" dirty="0"/>
              <a:t>Data encoding</a:t>
            </a:r>
            <a:r>
              <a:rPr lang="en-US" sz="2400" dirty="0"/>
              <a:t>: converting </a:t>
            </a:r>
            <a:r>
              <a:rPr lang="en-US" sz="2400" u="sng" dirty="0">
                <a:solidFill>
                  <a:schemeClr val="accent6">
                    <a:lumMod val="75000"/>
                  </a:schemeClr>
                </a:solidFill>
              </a:rPr>
              <a:t>categorical</a:t>
            </a:r>
            <a:r>
              <a:rPr lang="en-US" sz="2400" dirty="0"/>
              <a:t> data into </a:t>
            </a:r>
            <a:r>
              <a:rPr lang="en-US" sz="2400" u="sng" dirty="0">
                <a:solidFill>
                  <a:schemeClr val="accent6">
                    <a:lumMod val="75000"/>
                  </a:schemeClr>
                </a:solidFill>
              </a:rPr>
              <a:t>numerical</a:t>
            </a:r>
            <a:r>
              <a:rPr lang="en-US" sz="2400" dirty="0"/>
              <a:t> representation</a:t>
            </a:r>
            <a:endParaRPr lang="en-US" sz="2400" dirty="0">
              <a:solidFill>
                <a:schemeClr val="accent6">
                  <a:lumMod val="75000"/>
                </a:schemeClr>
              </a:solidFill>
            </a:endParaRPr>
          </a:p>
        </p:txBody>
      </p:sp>
      <p:sp>
        <p:nvSpPr>
          <p:cNvPr id="10" name="TextBox 9">
            <a:extLst>
              <a:ext uri="{FF2B5EF4-FFF2-40B4-BE49-F238E27FC236}">
                <a16:creationId xmlns:a16="http://schemas.microsoft.com/office/drawing/2014/main" id="{EDDE7E07-B779-5862-ED01-F30860E35E70}"/>
              </a:ext>
            </a:extLst>
          </p:cNvPr>
          <p:cNvSpPr txBox="1"/>
          <p:nvPr/>
        </p:nvSpPr>
        <p:spPr>
          <a:xfrm>
            <a:off x="5172597" y="2977689"/>
            <a:ext cx="2543703" cy="400110"/>
          </a:xfrm>
          <a:prstGeom prst="rect">
            <a:avLst/>
          </a:prstGeom>
          <a:noFill/>
        </p:spPr>
        <p:txBody>
          <a:bodyPr wrap="square">
            <a:spAutoFit/>
          </a:bodyPr>
          <a:lstStyle>
            <a:defPPr>
              <a:defRPr lang="en-US"/>
            </a:defPPr>
          </a:lstStyle>
          <a:p>
            <a:r>
              <a:rPr lang="en-US" sz="2000" dirty="0"/>
              <a:t>Binary Encoding</a:t>
            </a:r>
          </a:p>
        </p:txBody>
      </p:sp>
      <p:graphicFrame>
        <p:nvGraphicFramePr>
          <p:cNvPr id="4" name="Table 3">
            <a:extLst>
              <a:ext uri="{FF2B5EF4-FFF2-40B4-BE49-F238E27FC236}">
                <a16:creationId xmlns:a16="http://schemas.microsoft.com/office/drawing/2014/main" id="{DC558F17-5DF2-C29C-1B74-65DB7D7537B3}"/>
              </a:ext>
            </a:extLst>
          </p:cNvPr>
          <p:cNvGraphicFramePr>
            <a:graphicFrameLocks noGrp="1"/>
          </p:cNvGraphicFramePr>
          <p:nvPr>
            <p:extLst>
              <p:ext uri="{D42A27DB-BD31-4B8C-83A1-F6EECF244321}">
                <p14:modId xmlns:p14="http://schemas.microsoft.com/office/powerpoint/2010/main" val="234634525"/>
              </p:ext>
            </p:extLst>
          </p:nvPr>
        </p:nvGraphicFramePr>
        <p:xfrm>
          <a:off x="983345" y="2680433"/>
          <a:ext cx="2667000" cy="2560320"/>
        </p:xfrm>
        <a:graphic>
          <a:graphicData uri="http://schemas.openxmlformats.org/drawingml/2006/table">
            <a:tbl>
              <a:tblPr firstRow="1" bandRow="1">
                <a:tableStyleId>{93296810-A885-4BE3-A3E7-6D5BEEA58F35}</a:tableStyleId>
              </a:tblPr>
              <a:tblGrid>
                <a:gridCol w="2667000">
                  <a:extLst>
                    <a:ext uri="{9D8B030D-6E8A-4147-A177-3AD203B41FA5}">
                      <a16:colId xmlns:a16="http://schemas.microsoft.com/office/drawing/2014/main" val="3602686909"/>
                    </a:ext>
                  </a:extLst>
                </a:gridCol>
              </a:tblGrid>
              <a:tr h="289969">
                <a:tc>
                  <a:txBody>
                    <a:bodyPr/>
                    <a:lstStyle/>
                    <a:p>
                      <a:r>
                        <a:rPr lang="en-US" sz="1800" dirty="0"/>
                        <a:t>Categorical Features</a:t>
                      </a:r>
                    </a:p>
                  </a:txBody>
                  <a:tcPr/>
                </a:tc>
                <a:extLst>
                  <a:ext uri="{0D108BD9-81ED-4DB2-BD59-A6C34878D82A}">
                    <a16:rowId xmlns:a16="http://schemas.microsoft.com/office/drawing/2014/main" val="1888083603"/>
                  </a:ext>
                </a:extLst>
              </a:tr>
              <a:tr h="340353">
                <a:tc>
                  <a:txBody>
                    <a:bodyPr/>
                    <a:lstStyle/>
                    <a:p>
                      <a:r>
                        <a:rPr lang="en-US" sz="1800" dirty="0" err="1"/>
                        <a:t>Attrition_Flag</a:t>
                      </a:r>
                      <a:endParaRPr lang="en-US" sz="1800" dirty="0"/>
                    </a:p>
                  </a:txBody>
                  <a:tcPr/>
                </a:tc>
                <a:extLst>
                  <a:ext uri="{0D108BD9-81ED-4DB2-BD59-A6C34878D82A}">
                    <a16:rowId xmlns:a16="http://schemas.microsoft.com/office/drawing/2014/main" val="3450173876"/>
                  </a:ext>
                </a:extLst>
              </a:tr>
              <a:tr h="340353">
                <a:tc>
                  <a:txBody>
                    <a:bodyPr/>
                    <a:lstStyle/>
                    <a:p>
                      <a:r>
                        <a:rPr lang="en-US" sz="1800" dirty="0"/>
                        <a:t>Gender</a:t>
                      </a:r>
                    </a:p>
                  </a:txBody>
                  <a:tcPr/>
                </a:tc>
                <a:extLst>
                  <a:ext uri="{0D108BD9-81ED-4DB2-BD59-A6C34878D82A}">
                    <a16:rowId xmlns:a16="http://schemas.microsoft.com/office/drawing/2014/main" val="3171217296"/>
                  </a:ext>
                </a:extLst>
              </a:tr>
              <a:tr h="340353">
                <a:tc>
                  <a:txBody>
                    <a:bodyPr/>
                    <a:lstStyle/>
                    <a:p>
                      <a:r>
                        <a:rPr lang="en-US" altLang="en-US" sz="1800" dirty="0" err="1"/>
                        <a:t>Education_Level</a:t>
                      </a:r>
                      <a:r>
                        <a:rPr lang="en-US" altLang="en-US" sz="1800" dirty="0"/>
                        <a:t> </a:t>
                      </a:r>
                      <a:endParaRPr lang="en-US" sz="1800" dirty="0"/>
                    </a:p>
                  </a:txBody>
                  <a:tcPr/>
                </a:tc>
                <a:extLst>
                  <a:ext uri="{0D108BD9-81ED-4DB2-BD59-A6C34878D82A}">
                    <a16:rowId xmlns:a16="http://schemas.microsoft.com/office/drawing/2014/main" val="877098258"/>
                  </a:ext>
                </a:extLst>
              </a:tr>
              <a:tr h="340353">
                <a:tc>
                  <a:txBody>
                    <a:bodyPr/>
                    <a:lstStyle/>
                    <a:p>
                      <a:r>
                        <a:rPr lang="en-US" altLang="en-US" sz="1800" dirty="0" err="1"/>
                        <a:t>Marital_Status</a:t>
                      </a:r>
                      <a:r>
                        <a:rPr lang="en-US" altLang="en-US" sz="1800" dirty="0"/>
                        <a:t> </a:t>
                      </a:r>
                      <a:endParaRPr lang="en-US" sz="1800" dirty="0"/>
                    </a:p>
                  </a:txBody>
                  <a:tcPr/>
                </a:tc>
                <a:extLst>
                  <a:ext uri="{0D108BD9-81ED-4DB2-BD59-A6C34878D82A}">
                    <a16:rowId xmlns:a16="http://schemas.microsoft.com/office/drawing/2014/main" val="3943180416"/>
                  </a:ext>
                </a:extLst>
              </a:tr>
              <a:tr h="340353">
                <a:tc>
                  <a:txBody>
                    <a:bodyPr/>
                    <a:lstStyle/>
                    <a:p>
                      <a:r>
                        <a:rPr lang="en-US" altLang="en-US" sz="1800" dirty="0" err="1"/>
                        <a:t>Income_Category</a:t>
                      </a:r>
                      <a:r>
                        <a:rPr lang="en-US" altLang="en-US" sz="1800" dirty="0"/>
                        <a:t> </a:t>
                      </a:r>
                      <a:endParaRPr lang="en-US" sz="1800" dirty="0"/>
                    </a:p>
                  </a:txBody>
                  <a:tcPr/>
                </a:tc>
                <a:extLst>
                  <a:ext uri="{0D108BD9-81ED-4DB2-BD59-A6C34878D82A}">
                    <a16:rowId xmlns:a16="http://schemas.microsoft.com/office/drawing/2014/main" val="2967244379"/>
                  </a:ext>
                </a:extLst>
              </a:tr>
              <a:tr h="289969">
                <a:tc>
                  <a:txBody>
                    <a:bodyPr/>
                    <a:lstStyle/>
                    <a:p>
                      <a:r>
                        <a:rPr lang="en-US" sz="1800" dirty="0" err="1"/>
                        <a:t>Card_Category</a:t>
                      </a:r>
                      <a:r>
                        <a:rPr lang="en-US" sz="1800" dirty="0"/>
                        <a:t> </a:t>
                      </a:r>
                    </a:p>
                  </a:txBody>
                  <a:tcPr/>
                </a:tc>
                <a:extLst>
                  <a:ext uri="{0D108BD9-81ED-4DB2-BD59-A6C34878D82A}">
                    <a16:rowId xmlns:a16="http://schemas.microsoft.com/office/drawing/2014/main" val="2748133170"/>
                  </a:ext>
                </a:extLst>
              </a:tr>
            </a:tbl>
          </a:graphicData>
        </a:graphic>
      </p:graphicFrame>
      <p:sp>
        <p:nvSpPr>
          <p:cNvPr id="6" name="TextBox 5">
            <a:extLst>
              <a:ext uri="{FF2B5EF4-FFF2-40B4-BE49-F238E27FC236}">
                <a16:creationId xmlns:a16="http://schemas.microsoft.com/office/drawing/2014/main" id="{FD13B531-8FC5-1009-73D5-860BD6470FAB}"/>
              </a:ext>
            </a:extLst>
          </p:cNvPr>
          <p:cNvSpPr txBox="1"/>
          <p:nvPr/>
        </p:nvSpPr>
        <p:spPr>
          <a:xfrm>
            <a:off x="5172597" y="3784966"/>
            <a:ext cx="2781300" cy="400110"/>
          </a:xfrm>
          <a:prstGeom prst="rect">
            <a:avLst/>
          </a:prstGeom>
          <a:noFill/>
        </p:spPr>
        <p:txBody>
          <a:bodyPr wrap="square">
            <a:spAutoFit/>
          </a:bodyPr>
          <a:lstStyle/>
          <a:p>
            <a:r>
              <a:rPr lang="en-US" sz="2000" dirty="0"/>
              <a:t>Label Encoding </a:t>
            </a:r>
          </a:p>
        </p:txBody>
      </p:sp>
      <p:sp>
        <p:nvSpPr>
          <p:cNvPr id="8" name="TextBox 7">
            <a:extLst>
              <a:ext uri="{FF2B5EF4-FFF2-40B4-BE49-F238E27FC236}">
                <a16:creationId xmlns:a16="http://schemas.microsoft.com/office/drawing/2014/main" id="{3B2E7851-2B6D-600D-9EB4-E224C87D155A}"/>
              </a:ext>
            </a:extLst>
          </p:cNvPr>
          <p:cNvSpPr txBox="1"/>
          <p:nvPr/>
        </p:nvSpPr>
        <p:spPr>
          <a:xfrm>
            <a:off x="5172597" y="4631044"/>
            <a:ext cx="2781300" cy="400110"/>
          </a:xfrm>
          <a:prstGeom prst="rect">
            <a:avLst/>
          </a:prstGeom>
          <a:noFill/>
        </p:spPr>
        <p:txBody>
          <a:bodyPr wrap="square">
            <a:spAutoFit/>
          </a:bodyPr>
          <a:lstStyle/>
          <a:p>
            <a:r>
              <a:rPr lang="en-US" sz="2000" dirty="0"/>
              <a:t>One-Hot Encoding </a:t>
            </a:r>
          </a:p>
        </p:txBody>
      </p:sp>
      <p:cxnSp>
        <p:nvCxnSpPr>
          <p:cNvPr id="12" name="Straight Arrow Connector 11">
            <a:extLst>
              <a:ext uri="{FF2B5EF4-FFF2-40B4-BE49-F238E27FC236}">
                <a16:creationId xmlns:a16="http://schemas.microsoft.com/office/drawing/2014/main" id="{5BBE283E-888B-C366-DCD4-DC1406AF894F}"/>
              </a:ext>
            </a:extLst>
          </p:cNvPr>
          <p:cNvCxnSpPr>
            <a:cxnSpLocks/>
            <a:endCxn id="10" idx="1"/>
          </p:cNvCxnSpPr>
          <p:nvPr/>
        </p:nvCxnSpPr>
        <p:spPr>
          <a:xfrm>
            <a:off x="3650345" y="3177744"/>
            <a:ext cx="1522252" cy="0"/>
          </a:xfrm>
          <a:prstGeom prst="straightConnector1">
            <a:avLst/>
          </a:prstGeom>
          <a:ln w="38100">
            <a:solidFill>
              <a:schemeClr val="accent6">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92A760FD-DBE0-1E77-4908-D877A967565F}"/>
              </a:ext>
            </a:extLst>
          </p:cNvPr>
          <p:cNvCxnSpPr>
            <a:cxnSpLocks/>
            <a:endCxn id="10" idx="1"/>
          </p:cNvCxnSpPr>
          <p:nvPr/>
        </p:nvCxnSpPr>
        <p:spPr>
          <a:xfrm flipV="1">
            <a:off x="3650345" y="3177744"/>
            <a:ext cx="1522252" cy="400110"/>
          </a:xfrm>
          <a:prstGeom prst="straightConnector1">
            <a:avLst/>
          </a:prstGeom>
          <a:ln w="38100">
            <a:solidFill>
              <a:schemeClr val="accent6">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F3916F32-AB5C-A93A-3239-409884B72176}"/>
              </a:ext>
            </a:extLst>
          </p:cNvPr>
          <p:cNvCxnSpPr>
            <a:cxnSpLocks/>
            <a:stCxn id="4" idx="3"/>
            <a:endCxn id="6" idx="1"/>
          </p:cNvCxnSpPr>
          <p:nvPr/>
        </p:nvCxnSpPr>
        <p:spPr>
          <a:xfrm>
            <a:off x="3650345" y="3960593"/>
            <a:ext cx="1522252" cy="24428"/>
          </a:xfrm>
          <a:prstGeom prst="straightConnector1">
            <a:avLst/>
          </a:prstGeom>
          <a:ln w="38100">
            <a:solidFill>
              <a:schemeClr val="accent6">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CAFA6532-8389-B70E-0FE1-6E96CD3BDE3F}"/>
              </a:ext>
            </a:extLst>
          </p:cNvPr>
          <p:cNvCxnSpPr>
            <a:cxnSpLocks/>
            <a:endCxn id="6" idx="1"/>
          </p:cNvCxnSpPr>
          <p:nvPr/>
        </p:nvCxnSpPr>
        <p:spPr>
          <a:xfrm flipV="1">
            <a:off x="3650345" y="3985021"/>
            <a:ext cx="1522252" cy="729899"/>
          </a:xfrm>
          <a:prstGeom prst="straightConnector1">
            <a:avLst/>
          </a:prstGeom>
          <a:ln w="38100">
            <a:solidFill>
              <a:schemeClr val="accent6">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8AB532E7-9D9E-59D7-C2AA-C05DEADF07B9}"/>
              </a:ext>
            </a:extLst>
          </p:cNvPr>
          <p:cNvCxnSpPr>
            <a:cxnSpLocks/>
            <a:endCxn id="8" idx="1"/>
          </p:cNvCxnSpPr>
          <p:nvPr/>
        </p:nvCxnSpPr>
        <p:spPr>
          <a:xfrm flipV="1">
            <a:off x="3650345" y="4831099"/>
            <a:ext cx="1522252" cy="150381"/>
          </a:xfrm>
          <a:prstGeom prst="straightConnector1">
            <a:avLst/>
          </a:prstGeom>
          <a:ln w="38100">
            <a:solidFill>
              <a:schemeClr val="accent6">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D889570B-EEB3-BC50-2A33-3E122FAA926C}"/>
              </a:ext>
            </a:extLst>
          </p:cNvPr>
          <p:cNvCxnSpPr>
            <a:cxnSpLocks/>
            <a:endCxn id="8" idx="1"/>
          </p:cNvCxnSpPr>
          <p:nvPr/>
        </p:nvCxnSpPr>
        <p:spPr>
          <a:xfrm>
            <a:off x="3650345" y="4333128"/>
            <a:ext cx="1522252" cy="497971"/>
          </a:xfrm>
          <a:prstGeom prst="straightConnector1">
            <a:avLst/>
          </a:prstGeom>
          <a:ln w="38100">
            <a:solidFill>
              <a:schemeClr val="accent6">
                <a:lumMod val="75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40560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036F4-D8F1-8BE5-607C-ABF2AE4E04E3}"/>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Contents</a:t>
            </a:r>
          </a:p>
        </p:txBody>
      </p:sp>
      <p:sp>
        <p:nvSpPr>
          <p:cNvPr id="3" name="TextBox 2">
            <a:extLst>
              <a:ext uri="{FF2B5EF4-FFF2-40B4-BE49-F238E27FC236}">
                <a16:creationId xmlns:a16="http://schemas.microsoft.com/office/drawing/2014/main" id="{D54707EF-2301-CED9-6827-6316726A3228}"/>
              </a:ext>
            </a:extLst>
          </p:cNvPr>
          <p:cNvSpPr txBox="1"/>
          <p:nvPr/>
        </p:nvSpPr>
        <p:spPr>
          <a:xfrm>
            <a:off x="975360" y="1325880"/>
            <a:ext cx="7513320" cy="5509200"/>
          </a:xfrm>
          <a:prstGeom prst="rect">
            <a:avLst/>
          </a:prstGeom>
          <a:noFill/>
        </p:spPr>
        <p:txBody>
          <a:bodyPr wrap="square" rtlCol="0">
            <a:spAutoFit/>
          </a:bodyPr>
          <a:lstStyle/>
          <a:p>
            <a:pPr marL="285750" indent="-285750">
              <a:buFont typeface="Wingdings" panose="05000000000000000000" pitchFamily="2" charset="2"/>
              <a:buChar char="Ø"/>
            </a:pPr>
            <a:r>
              <a:rPr lang="en-US" b="1" dirty="0"/>
              <a:t>Introduction</a:t>
            </a:r>
          </a:p>
          <a:p>
            <a:pPr marL="285750" indent="-285750">
              <a:buFont typeface="Wingdings" panose="05000000000000000000" pitchFamily="2" charset="2"/>
              <a:buChar char="Ø"/>
            </a:pPr>
            <a:r>
              <a:rPr lang="en-US" b="1" dirty="0"/>
              <a:t>Data Description</a:t>
            </a:r>
          </a:p>
          <a:p>
            <a:pPr marL="285750" indent="-285750">
              <a:buFont typeface="Wingdings" panose="05000000000000000000" pitchFamily="2" charset="2"/>
              <a:buChar char="Ø"/>
            </a:pPr>
            <a:r>
              <a:rPr lang="en-US" b="1" dirty="0"/>
              <a:t>Exploratory Data Analysis</a:t>
            </a:r>
          </a:p>
          <a:p>
            <a:pPr marL="285750" indent="-285750">
              <a:buFont typeface="Wingdings" panose="05000000000000000000" pitchFamily="2" charset="2"/>
              <a:buChar char="Ø"/>
            </a:pPr>
            <a:r>
              <a:rPr lang="en-US" b="1" dirty="0"/>
              <a:t>Methodology</a:t>
            </a:r>
          </a:p>
          <a:p>
            <a:pPr marL="742950" lvl="1" indent="-285750">
              <a:buFont typeface="Arial" panose="020B0604020202020204" pitchFamily="34" charset="0"/>
              <a:buChar char="•"/>
            </a:pPr>
            <a:r>
              <a:rPr lang="en-US" sz="1600" b="1" dirty="0"/>
              <a:t>Pair Plots</a:t>
            </a:r>
          </a:p>
          <a:p>
            <a:pPr marL="1200150" lvl="2" indent="-285750">
              <a:buFont typeface="Courier New" panose="02070309020205020404" pitchFamily="49" charset="0"/>
              <a:buChar char="o"/>
            </a:pPr>
            <a:r>
              <a:rPr lang="en-US" sz="1600" dirty="0"/>
              <a:t>Plots</a:t>
            </a:r>
          </a:p>
          <a:p>
            <a:pPr marL="1200150" lvl="2" indent="-285750">
              <a:buFont typeface="Courier New" panose="02070309020205020404" pitchFamily="49" charset="0"/>
              <a:buChar char="o"/>
            </a:pPr>
            <a:r>
              <a:rPr lang="en-US" sz="1600" dirty="0"/>
              <a:t>Findings and Discussion – I</a:t>
            </a:r>
          </a:p>
          <a:p>
            <a:pPr marL="742950" lvl="1" indent="-285750">
              <a:buFont typeface="Arial" panose="020B0604020202020204" pitchFamily="34" charset="0"/>
              <a:buChar char="•"/>
            </a:pPr>
            <a:r>
              <a:rPr lang="en-US" sz="1600" b="1" dirty="0"/>
              <a:t>Statistical Technique</a:t>
            </a:r>
          </a:p>
          <a:p>
            <a:pPr marL="1200150" lvl="2" indent="-285750">
              <a:buFont typeface="Courier New" panose="02070309020205020404" pitchFamily="49" charset="0"/>
              <a:buChar char="o"/>
            </a:pPr>
            <a:r>
              <a:rPr lang="en-US" sz="1600" dirty="0"/>
              <a:t>Data Cleaning</a:t>
            </a:r>
          </a:p>
          <a:p>
            <a:pPr marL="1200150" lvl="2" indent="-285750">
              <a:buFont typeface="Courier New" panose="02070309020205020404" pitchFamily="49" charset="0"/>
              <a:buChar char="o"/>
            </a:pPr>
            <a:r>
              <a:rPr lang="en-US" sz="1600" dirty="0"/>
              <a:t>Data Preprocessing – I</a:t>
            </a:r>
          </a:p>
          <a:p>
            <a:pPr marL="1200150" lvl="2" indent="-285750">
              <a:buFont typeface="Courier New" panose="02070309020205020404" pitchFamily="49" charset="0"/>
              <a:buChar char="o"/>
            </a:pPr>
            <a:r>
              <a:rPr lang="en-US" sz="1600" dirty="0"/>
              <a:t>Correlation Matrix</a:t>
            </a:r>
          </a:p>
          <a:p>
            <a:pPr marL="1200150" lvl="2" indent="-285750">
              <a:buFont typeface="Courier New" panose="02070309020205020404" pitchFamily="49" charset="0"/>
              <a:buChar char="o"/>
            </a:pPr>
            <a:r>
              <a:rPr lang="en-US" sz="1600" dirty="0"/>
              <a:t>Findings and Discussion – II</a:t>
            </a:r>
          </a:p>
          <a:p>
            <a:pPr marL="742950" lvl="1" indent="-285750">
              <a:buFont typeface="Arial" panose="020B0604020202020204" pitchFamily="34" charset="0"/>
              <a:buChar char="•"/>
            </a:pPr>
            <a:r>
              <a:rPr lang="en-US" sz="1600" b="1" dirty="0"/>
              <a:t>Machine Learning Models</a:t>
            </a:r>
          </a:p>
          <a:p>
            <a:pPr marL="1200150" lvl="2" indent="-285750">
              <a:buFont typeface="Courier New" panose="02070309020205020404" pitchFamily="49" charset="0"/>
              <a:buChar char="o"/>
            </a:pPr>
            <a:r>
              <a:rPr lang="en-US" sz="1600" dirty="0"/>
              <a:t>Data Preprocessing – II</a:t>
            </a:r>
          </a:p>
          <a:p>
            <a:pPr marL="1200150" lvl="2" indent="-285750">
              <a:buFont typeface="Courier New" panose="02070309020205020404" pitchFamily="49" charset="0"/>
              <a:buChar char="o"/>
            </a:pPr>
            <a:r>
              <a:rPr lang="en-US" sz="1600" dirty="0"/>
              <a:t>Predictive Modelling</a:t>
            </a:r>
          </a:p>
          <a:p>
            <a:pPr marL="1200150" lvl="2" indent="-285750">
              <a:buFont typeface="Courier New" panose="02070309020205020404" pitchFamily="49" charset="0"/>
              <a:buChar char="o"/>
            </a:pPr>
            <a:r>
              <a:rPr lang="en-US" sz="1600" dirty="0"/>
              <a:t>Performance of the Models</a:t>
            </a:r>
          </a:p>
          <a:p>
            <a:pPr marL="1200150" lvl="2" indent="-285750">
              <a:buFont typeface="Courier New" panose="02070309020205020404" pitchFamily="49" charset="0"/>
              <a:buChar char="o"/>
            </a:pPr>
            <a:r>
              <a:rPr lang="en-US" sz="1600" dirty="0"/>
              <a:t>Findings and Discussion – III</a:t>
            </a:r>
          </a:p>
          <a:p>
            <a:pPr marL="285750" indent="-285750">
              <a:buFont typeface="Wingdings" panose="05000000000000000000" pitchFamily="2" charset="2"/>
              <a:buChar char="Ø"/>
            </a:pPr>
            <a:r>
              <a:rPr lang="en-US" b="1" dirty="0"/>
              <a:t>Recommendations</a:t>
            </a:r>
          </a:p>
          <a:p>
            <a:pPr marL="285750" indent="-285750">
              <a:buFont typeface="Wingdings" panose="05000000000000000000" pitchFamily="2" charset="2"/>
              <a:buChar char="Ø"/>
            </a:pPr>
            <a:r>
              <a:rPr lang="en-US" b="1" dirty="0"/>
              <a:t>Future Studies</a:t>
            </a:r>
          </a:p>
          <a:p>
            <a:pPr marL="285750" indent="-285750">
              <a:buFont typeface="Wingdings" panose="05000000000000000000" pitchFamily="2" charset="2"/>
              <a:buChar char="Ø"/>
            </a:pPr>
            <a:r>
              <a:rPr lang="en-US" b="1" dirty="0"/>
              <a:t>High-level Roadmap</a:t>
            </a:r>
          </a:p>
          <a:p>
            <a:pPr marL="285750" indent="-285750">
              <a:buFont typeface="Wingdings" panose="05000000000000000000" pitchFamily="2" charset="2"/>
              <a:buChar char="Ø"/>
            </a:pPr>
            <a:r>
              <a:rPr lang="en-US" b="1" dirty="0"/>
              <a:t>Conclusion</a:t>
            </a:r>
          </a:p>
        </p:txBody>
      </p:sp>
    </p:spTree>
    <p:extLst>
      <p:ext uri="{BB962C8B-B14F-4D97-AF65-F5344CB8AC3E}">
        <p14:creationId xmlns:p14="http://schemas.microsoft.com/office/powerpoint/2010/main" val="3114327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Correlation Matrix</a:t>
            </a:r>
          </a:p>
        </p:txBody>
      </p:sp>
      <p:pic>
        <p:nvPicPr>
          <p:cNvPr id="5" name="Picture 4">
            <a:extLst>
              <a:ext uri="{FF2B5EF4-FFF2-40B4-BE49-F238E27FC236}">
                <a16:creationId xmlns:a16="http://schemas.microsoft.com/office/drawing/2014/main" id="{89DBD8A9-4FC3-0625-F0A4-E163180C2C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6601" y="0"/>
            <a:ext cx="6505399" cy="6858000"/>
          </a:xfrm>
          <a:prstGeom prst="rect">
            <a:avLst/>
          </a:prstGeom>
        </p:spPr>
      </p:pic>
      <p:sp>
        <p:nvSpPr>
          <p:cNvPr id="13" name="TextBox 12">
            <a:extLst>
              <a:ext uri="{FF2B5EF4-FFF2-40B4-BE49-F238E27FC236}">
                <a16:creationId xmlns:a16="http://schemas.microsoft.com/office/drawing/2014/main" id="{AC0ECCA3-E6CD-6A8E-4D9E-97D969627704}"/>
              </a:ext>
            </a:extLst>
          </p:cNvPr>
          <p:cNvSpPr txBox="1"/>
          <p:nvPr/>
        </p:nvSpPr>
        <p:spPr>
          <a:xfrm>
            <a:off x="838200" y="1674674"/>
            <a:ext cx="5145911" cy="1754326"/>
          </a:xfrm>
          <a:prstGeom prst="rect">
            <a:avLst/>
          </a:prstGeom>
          <a:noFill/>
        </p:spPr>
        <p:txBody>
          <a:bodyPr wrap="square">
            <a:spAutoFit/>
          </a:bodyPr>
          <a:lstStyle/>
          <a:p>
            <a:r>
              <a:rPr lang="en-US" dirty="0">
                <a:highlight>
                  <a:srgbClr val="FFFFFF"/>
                </a:highlight>
                <a:latin typeface="Fira Sans" panose="020F0502020204030204" pitchFamily="34" charset="0"/>
              </a:rPr>
              <a:t>The closer the number is to 1 (or -1), the stronger the correlation.</a:t>
            </a:r>
          </a:p>
          <a:p>
            <a:endParaRPr lang="en-US" b="0" i="0" dirty="0">
              <a:effectLst/>
              <a:highlight>
                <a:srgbClr val="FFFFFF"/>
              </a:highlight>
              <a:latin typeface="Fira Sans" panose="020F0502020204030204" pitchFamily="34" charset="0"/>
            </a:endParaRPr>
          </a:p>
          <a:p>
            <a:pPr marL="342900" indent="-342900">
              <a:buFont typeface="Arial" panose="020B0604020202020204" pitchFamily="34" charset="0"/>
              <a:buChar char="•"/>
            </a:pPr>
            <a:r>
              <a:rPr lang="en-US" dirty="0"/>
              <a:t>positive numbers </a:t>
            </a:r>
            <a:r>
              <a:rPr lang="en-US" dirty="0">
                <a:sym typeface="Wingdings" panose="05000000000000000000" pitchFamily="2" charset="2"/>
              </a:rPr>
              <a:t> </a:t>
            </a:r>
            <a:r>
              <a:rPr lang="en-US" dirty="0"/>
              <a:t>positive correlations </a:t>
            </a:r>
          </a:p>
          <a:p>
            <a:pPr marL="342900" indent="-342900">
              <a:buFont typeface="Arial" panose="020B0604020202020204" pitchFamily="34" charset="0"/>
              <a:buChar char="•"/>
            </a:pPr>
            <a:r>
              <a:rPr lang="en-US" dirty="0"/>
              <a:t>negative numbers </a:t>
            </a:r>
            <a:r>
              <a:rPr lang="en-US" dirty="0">
                <a:sym typeface="Wingdings" panose="05000000000000000000" pitchFamily="2" charset="2"/>
              </a:rPr>
              <a:t></a:t>
            </a:r>
            <a:r>
              <a:rPr lang="en-US" dirty="0"/>
              <a:t>negative correlations</a:t>
            </a:r>
          </a:p>
          <a:p>
            <a:endParaRPr lang="en-US" dirty="0"/>
          </a:p>
        </p:txBody>
      </p:sp>
      <p:sp>
        <p:nvSpPr>
          <p:cNvPr id="4" name="Oval 3">
            <a:extLst>
              <a:ext uri="{FF2B5EF4-FFF2-40B4-BE49-F238E27FC236}">
                <a16:creationId xmlns:a16="http://schemas.microsoft.com/office/drawing/2014/main" id="{90530E08-0654-1331-1DD2-03E393443B5A}"/>
              </a:ext>
            </a:extLst>
          </p:cNvPr>
          <p:cNvSpPr/>
          <p:nvPr/>
        </p:nvSpPr>
        <p:spPr>
          <a:xfrm>
            <a:off x="6738620" y="1446530"/>
            <a:ext cx="302260" cy="295275"/>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6499BE50-B2F5-1316-99C0-3F032F1B312D}"/>
              </a:ext>
            </a:extLst>
          </p:cNvPr>
          <p:cNvSpPr/>
          <p:nvPr/>
        </p:nvSpPr>
        <p:spPr>
          <a:xfrm>
            <a:off x="8808490" y="4033202"/>
            <a:ext cx="302260" cy="295275"/>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9" name="Ink 8">
                <a:extLst>
                  <a:ext uri="{FF2B5EF4-FFF2-40B4-BE49-F238E27FC236}">
                    <a16:creationId xmlns:a16="http://schemas.microsoft.com/office/drawing/2014/main" id="{9595C441-08D7-A02E-312E-32129AB9D30B}"/>
                  </a:ext>
                </a:extLst>
              </p14:cNvPr>
              <p14:cNvContentPartPr/>
              <p14:nvPr/>
            </p14:nvContentPartPr>
            <p14:xfrm>
              <a:off x="5984080" y="1594240"/>
              <a:ext cx="542160" cy="6120"/>
            </p14:xfrm>
          </p:contentPart>
        </mc:Choice>
        <mc:Fallback xmlns="">
          <p:pic>
            <p:nvPicPr>
              <p:cNvPr id="9" name="Ink 8">
                <a:extLst>
                  <a:ext uri="{FF2B5EF4-FFF2-40B4-BE49-F238E27FC236}">
                    <a16:creationId xmlns:a16="http://schemas.microsoft.com/office/drawing/2014/main" id="{9595C441-08D7-A02E-312E-32129AB9D30B}"/>
                  </a:ext>
                </a:extLst>
              </p:cNvPr>
              <p:cNvPicPr/>
              <p:nvPr/>
            </p:nvPicPr>
            <p:blipFill>
              <a:blip r:embed="rId5"/>
              <a:stretch>
                <a:fillRect/>
              </a:stretch>
            </p:blipFill>
            <p:spPr>
              <a:xfrm>
                <a:off x="5948440" y="1522600"/>
                <a:ext cx="613800" cy="1497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1" name="Ink 10">
                <a:extLst>
                  <a:ext uri="{FF2B5EF4-FFF2-40B4-BE49-F238E27FC236}">
                    <a16:creationId xmlns:a16="http://schemas.microsoft.com/office/drawing/2014/main" id="{F952A348-0895-5050-9895-3E6386792C77}"/>
                  </a:ext>
                </a:extLst>
              </p14:cNvPr>
              <p14:cNvContentPartPr/>
              <p14:nvPr/>
            </p14:nvContentPartPr>
            <p14:xfrm>
              <a:off x="6890820" y="6087300"/>
              <a:ext cx="12960" cy="318600"/>
            </p14:xfrm>
          </p:contentPart>
        </mc:Choice>
        <mc:Fallback xmlns="">
          <p:pic>
            <p:nvPicPr>
              <p:cNvPr id="11" name="Ink 10">
                <a:extLst>
                  <a:ext uri="{FF2B5EF4-FFF2-40B4-BE49-F238E27FC236}">
                    <a16:creationId xmlns:a16="http://schemas.microsoft.com/office/drawing/2014/main" id="{F952A348-0895-5050-9895-3E6386792C77}"/>
                  </a:ext>
                </a:extLst>
              </p:cNvPr>
              <p:cNvPicPr/>
              <p:nvPr/>
            </p:nvPicPr>
            <p:blipFill>
              <a:blip r:embed="rId7"/>
              <a:stretch>
                <a:fillRect/>
              </a:stretch>
            </p:blipFill>
            <p:spPr>
              <a:xfrm>
                <a:off x="6855180" y="6015660"/>
                <a:ext cx="84600" cy="4622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2" name="Ink 11">
                <a:extLst>
                  <a:ext uri="{FF2B5EF4-FFF2-40B4-BE49-F238E27FC236}">
                    <a16:creationId xmlns:a16="http://schemas.microsoft.com/office/drawing/2014/main" id="{7DEA90EF-FA89-7950-F14A-B2713B9F2EF2}"/>
                  </a:ext>
                </a:extLst>
              </p14:cNvPr>
              <p14:cNvContentPartPr/>
              <p14:nvPr/>
            </p14:nvContentPartPr>
            <p14:xfrm>
              <a:off x="8966220" y="6082900"/>
              <a:ext cx="10440" cy="465480"/>
            </p14:xfrm>
          </p:contentPart>
        </mc:Choice>
        <mc:Fallback xmlns="">
          <p:pic>
            <p:nvPicPr>
              <p:cNvPr id="12" name="Ink 11">
                <a:extLst>
                  <a:ext uri="{FF2B5EF4-FFF2-40B4-BE49-F238E27FC236}">
                    <a16:creationId xmlns:a16="http://schemas.microsoft.com/office/drawing/2014/main" id="{7DEA90EF-FA89-7950-F14A-B2713B9F2EF2}"/>
                  </a:ext>
                </a:extLst>
              </p:cNvPr>
              <p:cNvPicPr/>
              <p:nvPr/>
            </p:nvPicPr>
            <p:blipFill>
              <a:blip r:embed="rId9"/>
              <a:stretch>
                <a:fillRect/>
              </a:stretch>
            </p:blipFill>
            <p:spPr>
              <a:xfrm>
                <a:off x="8930220" y="6010900"/>
                <a:ext cx="82080" cy="6091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5" name="Ink 14">
                <a:extLst>
                  <a:ext uri="{FF2B5EF4-FFF2-40B4-BE49-F238E27FC236}">
                    <a16:creationId xmlns:a16="http://schemas.microsoft.com/office/drawing/2014/main" id="{25A077F2-0020-706C-C327-7F2346168FA2}"/>
                  </a:ext>
                </a:extLst>
              </p14:cNvPr>
              <p14:cNvContentPartPr/>
              <p14:nvPr/>
            </p14:nvContentPartPr>
            <p14:xfrm>
              <a:off x="5894616" y="4192440"/>
              <a:ext cx="615240" cy="7920"/>
            </p14:xfrm>
          </p:contentPart>
        </mc:Choice>
        <mc:Fallback xmlns="">
          <p:pic>
            <p:nvPicPr>
              <p:cNvPr id="15" name="Ink 14">
                <a:extLst>
                  <a:ext uri="{FF2B5EF4-FFF2-40B4-BE49-F238E27FC236}">
                    <a16:creationId xmlns:a16="http://schemas.microsoft.com/office/drawing/2014/main" id="{25A077F2-0020-706C-C327-7F2346168FA2}"/>
                  </a:ext>
                </a:extLst>
              </p:cNvPr>
              <p:cNvPicPr/>
              <p:nvPr/>
            </p:nvPicPr>
            <p:blipFill>
              <a:blip r:embed="rId11"/>
              <a:stretch>
                <a:fillRect/>
              </a:stretch>
            </p:blipFill>
            <p:spPr>
              <a:xfrm>
                <a:off x="5858976" y="4120440"/>
                <a:ext cx="686880" cy="151560"/>
              </a:xfrm>
              <a:prstGeom prst="rect">
                <a:avLst/>
              </a:prstGeom>
            </p:spPr>
          </p:pic>
        </mc:Fallback>
      </mc:AlternateContent>
    </p:spTree>
    <p:extLst>
      <p:ext uri="{BB962C8B-B14F-4D97-AF65-F5344CB8AC3E}">
        <p14:creationId xmlns:p14="http://schemas.microsoft.com/office/powerpoint/2010/main" val="198582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500"/>
                                        <p:tgtEl>
                                          <p:spTgt spid="4"/>
                                        </p:tgtEl>
                                      </p:cBhvr>
                                    </p:animEffect>
                                    <p:set>
                                      <p:cBhvr>
                                        <p:cTn id="18" dur="1" fill="hold">
                                          <p:stCondLst>
                                            <p:cond delay="499"/>
                                          </p:stCondLst>
                                        </p:cTn>
                                        <p:tgtEl>
                                          <p:spTgt spid="4"/>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10"/>
                                        <p:tgtEl>
                                          <p:spTgt spid="11"/>
                                        </p:tgtEl>
                                      </p:cBhvr>
                                    </p:animEffect>
                                    <p:set>
                                      <p:cBhvr>
                                        <p:cTn id="21" dur="1" fill="hold">
                                          <p:stCondLst>
                                            <p:cond delay="9"/>
                                          </p:stCondLst>
                                        </p:cTn>
                                        <p:tgtEl>
                                          <p:spTgt spid="11"/>
                                        </p:tgtEl>
                                        <p:attrNameLst>
                                          <p:attrName>style.visibility</p:attrName>
                                        </p:attrNameLst>
                                      </p:cBhvr>
                                      <p:to>
                                        <p:strVal val="hidden"/>
                                      </p:to>
                                    </p:set>
                                  </p:childTnLst>
                                </p:cTn>
                              </p:par>
                              <p:par>
                                <p:cTn id="22" presetID="10" presetClass="exit" presetSubtype="0" fill="hold" nodeType="withEffect">
                                  <p:stCondLst>
                                    <p:cond delay="0"/>
                                  </p:stCondLst>
                                  <p:childTnLst>
                                    <p:animEffect transition="out" filter="fade">
                                      <p:cBhvr>
                                        <p:cTn id="23" dur="10"/>
                                        <p:tgtEl>
                                          <p:spTgt spid="9"/>
                                        </p:tgtEl>
                                      </p:cBhvr>
                                    </p:animEffect>
                                    <p:set>
                                      <p:cBhvr>
                                        <p:cTn id="24" dur="1" fill="hold">
                                          <p:stCondLst>
                                            <p:cond delay="9"/>
                                          </p:stCondLst>
                                        </p:cTn>
                                        <p:tgtEl>
                                          <p:spTgt spid="9"/>
                                        </p:tgtEl>
                                        <p:attrNameLst>
                                          <p:attrName>style.visibility</p:attrName>
                                        </p:attrNameLst>
                                      </p:cBhvr>
                                      <p:to>
                                        <p:strVal val="hidden"/>
                                      </p:to>
                                    </p:set>
                                  </p:childTnLst>
                                </p:cTn>
                              </p:par>
                            </p:childTnLst>
                          </p:cTn>
                        </p:par>
                        <p:par>
                          <p:cTn id="25" fill="hold">
                            <p:stCondLst>
                              <p:cond delay="500"/>
                            </p:stCondLst>
                            <p:childTnLst>
                              <p:par>
                                <p:cTn id="26" presetID="21" presetClass="entr" presetSubtype="1"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heel(1)">
                                      <p:cBhvr>
                                        <p:cTn id="28" dur="2000"/>
                                        <p:tgtEl>
                                          <p:spTgt spid="7"/>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
                                        <p:tgtEl>
                                          <p:spTgt spid="15"/>
                                        </p:tgtEl>
                                      </p:cBhvr>
                                    </p:animEffect>
                                  </p:childTnLst>
                                </p:cTn>
                              </p:par>
                              <p:par>
                                <p:cTn id="33" presetID="10" presetClass="entr" presetSubtype="0"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1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13714-DACD-2A6C-BC92-DE42C430957F}"/>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Findings and Discussion – II : </a:t>
            </a:r>
            <a:r>
              <a:rPr lang="en-US" dirty="0"/>
              <a:t>Correlation</a:t>
            </a:r>
          </a:p>
        </p:txBody>
      </p:sp>
      <p:sp>
        <p:nvSpPr>
          <p:cNvPr id="9" name="TextBox 8">
            <a:extLst>
              <a:ext uri="{FF2B5EF4-FFF2-40B4-BE49-F238E27FC236}">
                <a16:creationId xmlns:a16="http://schemas.microsoft.com/office/drawing/2014/main" id="{6C7DC638-121B-C5C0-6398-EB5EF4891C7F}"/>
              </a:ext>
            </a:extLst>
          </p:cNvPr>
          <p:cNvSpPr txBox="1"/>
          <p:nvPr/>
        </p:nvSpPr>
        <p:spPr>
          <a:xfrm>
            <a:off x="948160" y="1438347"/>
            <a:ext cx="10741306" cy="5038367"/>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b="1" dirty="0"/>
              <a:t>Customers with higher credit limits generally have lower utilization ratios</a:t>
            </a:r>
            <a:r>
              <a:rPr lang="en-US" dirty="0"/>
              <a:t>. </a:t>
            </a:r>
          </a:p>
          <a:p>
            <a:pPr marL="285750" indent="-285750">
              <a:lnSpc>
                <a:spcPct val="150000"/>
              </a:lnSpc>
              <a:buFont typeface="Arial" panose="020B0604020202020204" pitchFamily="34" charset="0"/>
              <a:buChar char="•"/>
            </a:pPr>
            <a:r>
              <a:rPr lang="en-US" dirty="0"/>
              <a:t>There is a strong positive correlation between the average utilization ratio and the total revolving balance. </a:t>
            </a:r>
          </a:p>
          <a:p>
            <a:pPr marL="285750" indent="-285750">
              <a:lnSpc>
                <a:spcPct val="150000"/>
              </a:lnSpc>
              <a:buFont typeface="Arial" panose="020B0604020202020204" pitchFamily="34" charset="0"/>
              <a:buChar char="•"/>
            </a:pPr>
            <a:r>
              <a:rPr lang="en-US" dirty="0"/>
              <a:t>A higher utilization ratio is associated with a lower average open-to-buy.</a:t>
            </a:r>
          </a:p>
          <a:p>
            <a:pPr marL="285750" indent="-285750">
              <a:lnSpc>
                <a:spcPct val="150000"/>
              </a:lnSpc>
              <a:buFont typeface="Arial" panose="020B0604020202020204" pitchFamily="34" charset="0"/>
              <a:buChar char="•"/>
            </a:pPr>
            <a:r>
              <a:rPr lang="en-US" b="1" dirty="0"/>
              <a:t>Customers who make more transactions also tend to spend more overall.</a:t>
            </a:r>
          </a:p>
          <a:p>
            <a:pPr marL="285750" indent="-285750">
              <a:lnSpc>
                <a:spcPct val="150000"/>
              </a:lnSpc>
              <a:buFont typeface="Arial" panose="020B0604020202020204" pitchFamily="34" charset="0"/>
              <a:buChar char="•"/>
            </a:pPr>
            <a:r>
              <a:rPr lang="en-US" b="1" dirty="0"/>
              <a:t>There is a very strong positive correlation between average open-to-buy and credit limit. </a:t>
            </a:r>
          </a:p>
          <a:p>
            <a:pPr marL="285750" indent="-285750">
              <a:lnSpc>
                <a:spcPct val="150000"/>
              </a:lnSpc>
              <a:buFont typeface="Arial" panose="020B0604020202020204" pitchFamily="34" charset="0"/>
              <a:buChar char="•"/>
            </a:pPr>
            <a:r>
              <a:rPr lang="en-US" dirty="0"/>
              <a:t>Older customers tend to have been with the bank longer. </a:t>
            </a:r>
          </a:p>
          <a:p>
            <a:pPr marL="285750" indent="-285750">
              <a:lnSpc>
                <a:spcPct val="150000"/>
              </a:lnSpc>
              <a:buFont typeface="Arial" panose="020B0604020202020204" pitchFamily="34" charset="0"/>
              <a:buChar char="•"/>
            </a:pPr>
            <a:r>
              <a:rPr lang="en-US" dirty="0"/>
              <a:t>Customers who make more transactions are significantly less likely to churn. </a:t>
            </a:r>
          </a:p>
          <a:p>
            <a:pPr marL="285750" indent="-285750">
              <a:lnSpc>
                <a:spcPct val="150000"/>
              </a:lnSpc>
              <a:buFont typeface="Arial" panose="020B0604020202020204" pitchFamily="34" charset="0"/>
              <a:buChar char="•"/>
            </a:pPr>
            <a:r>
              <a:rPr lang="en-US" b="1" dirty="0"/>
              <a:t>Customers with higher total transaction amounts are less likely to churn.</a:t>
            </a:r>
          </a:p>
          <a:p>
            <a:pPr marL="285750" indent="-285750">
              <a:lnSpc>
                <a:spcPct val="150000"/>
              </a:lnSpc>
              <a:buFont typeface="Arial" panose="020B0604020202020204" pitchFamily="34" charset="0"/>
              <a:buChar char="•"/>
            </a:pPr>
            <a:r>
              <a:rPr lang="en-US" dirty="0"/>
              <a:t>Customers with greater changes in transaction count from Q1 to Q4 are less likely to churn.</a:t>
            </a:r>
          </a:p>
          <a:p>
            <a:pPr marL="285750" indent="-285750">
              <a:lnSpc>
                <a:spcPct val="150000"/>
              </a:lnSpc>
              <a:buFont typeface="Arial" panose="020B0604020202020204" pitchFamily="34" charset="0"/>
              <a:buChar char="•"/>
            </a:pPr>
            <a:r>
              <a:rPr lang="en-US" b="1" dirty="0"/>
              <a:t>Customers with more inactive months are slightly more likely to churn.</a:t>
            </a:r>
          </a:p>
          <a:p>
            <a:pPr marL="285750" indent="-285750">
              <a:lnSpc>
                <a:spcPct val="150000"/>
              </a:lnSpc>
              <a:buFont typeface="Arial" panose="020B0604020202020204" pitchFamily="34" charset="0"/>
              <a:buChar char="•"/>
            </a:pPr>
            <a:r>
              <a:rPr lang="en-US" dirty="0"/>
              <a:t>Customers with higher revolving balances are slightly less likely to churn.</a:t>
            </a:r>
          </a:p>
          <a:p>
            <a:pPr marL="285750" indent="-285750">
              <a:lnSpc>
                <a:spcPct val="150000"/>
              </a:lnSpc>
              <a:buFont typeface="Arial" panose="020B0604020202020204" pitchFamily="34" charset="0"/>
              <a:buChar char="•"/>
            </a:pPr>
            <a:r>
              <a:rPr lang="en-US" b="1" dirty="0"/>
              <a:t>Customers with higher utilization ratios are slightly less likely to churn.</a:t>
            </a:r>
          </a:p>
        </p:txBody>
      </p:sp>
    </p:spTree>
    <p:extLst>
      <p:ext uri="{BB962C8B-B14F-4D97-AF65-F5344CB8AC3E}">
        <p14:creationId xmlns:p14="http://schemas.microsoft.com/office/powerpoint/2010/main" val="3584228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8FC0D5-2163-CA90-3A16-39E0201042F1}"/>
              </a:ext>
            </a:extLst>
          </p:cNvPr>
          <p:cNvSpPr txBox="1"/>
          <p:nvPr/>
        </p:nvSpPr>
        <p:spPr>
          <a:xfrm>
            <a:off x="1089660" y="2875002"/>
            <a:ext cx="10012680" cy="1107996"/>
          </a:xfrm>
          <a:prstGeom prst="rect">
            <a:avLst/>
          </a:prstGeom>
          <a:noFill/>
        </p:spPr>
        <p:txBody>
          <a:bodyPr wrap="square" rtlCol="0">
            <a:spAutoFit/>
          </a:bodyPr>
          <a:lstStyle/>
          <a:p>
            <a:pPr algn="ctr"/>
            <a:r>
              <a:rPr lang="en-US" sz="6600" b="1" dirty="0"/>
              <a:t>Machine Learning Models</a:t>
            </a:r>
          </a:p>
        </p:txBody>
      </p:sp>
    </p:spTree>
    <p:extLst>
      <p:ext uri="{BB962C8B-B14F-4D97-AF65-F5344CB8AC3E}">
        <p14:creationId xmlns:p14="http://schemas.microsoft.com/office/powerpoint/2010/main" val="38331335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Data Preprocessing - II</a:t>
            </a:r>
          </a:p>
        </p:txBody>
      </p:sp>
      <p:pic>
        <p:nvPicPr>
          <p:cNvPr id="7" name="Picture 6" descr="A green circle with a green triangle and black text&#10;&#10;Description automatically generated">
            <a:extLst>
              <a:ext uri="{FF2B5EF4-FFF2-40B4-BE49-F238E27FC236}">
                <a16:creationId xmlns:a16="http://schemas.microsoft.com/office/drawing/2014/main" id="{995F8644-C8D7-5476-A600-5C4416F9F3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9483" y="2153877"/>
            <a:ext cx="6033034" cy="4554422"/>
          </a:xfrm>
          <a:prstGeom prst="rect">
            <a:avLst/>
          </a:prstGeom>
        </p:spPr>
      </p:pic>
      <p:sp>
        <p:nvSpPr>
          <p:cNvPr id="9" name="TextBox 8">
            <a:extLst>
              <a:ext uri="{FF2B5EF4-FFF2-40B4-BE49-F238E27FC236}">
                <a16:creationId xmlns:a16="http://schemas.microsoft.com/office/drawing/2014/main" id="{3CC5167E-35BA-7B88-26A1-3837752939B3}"/>
              </a:ext>
            </a:extLst>
          </p:cNvPr>
          <p:cNvSpPr txBox="1"/>
          <p:nvPr/>
        </p:nvSpPr>
        <p:spPr>
          <a:xfrm>
            <a:off x="838200" y="1547146"/>
            <a:ext cx="6834554" cy="461665"/>
          </a:xfrm>
          <a:prstGeom prst="rect">
            <a:avLst/>
          </a:prstGeom>
          <a:noFill/>
        </p:spPr>
        <p:txBody>
          <a:bodyPr wrap="square">
            <a:spAutoFit/>
          </a:bodyPr>
          <a:lstStyle/>
          <a:p>
            <a:r>
              <a:rPr lang="en-US" sz="2400" dirty="0"/>
              <a:t>Dataset is highly imbalanced.</a:t>
            </a:r>
            <a:endParaRPr lang="en-US" sz="3600" dirty="0"/>
          </a:p>
        </p:txBody>
      </p:sp>
    </p:spTree>
    <p:extLst>
      <p:ext uri="{BB962C8B-B14F-4D97-AF65-F5344CB8AC3E}">
        <p14:creationId xmlns:p14="http://schemas.microsoft.com/office/powerpoint/2010/main" val="39978187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Data Preprocessing - II</a:t>
            </a:r>
          </a:p>
        </p:txBody>
      </p:sp>
      <p:sp>
        <p:nvSpPr>
          <p:cNvPr id="9" name="TextBox 8">
            <a:extLst>
              <a:ext uri="{FF2B5EF4-FFF2-40B4-BE49-F238E27FC236}">
                <a16:creationId xmlns:a16="http://schemas.microsoft.com/office/drawing/2014/main" id="{3CC5167E-35BA-7B88-26A1-3837752939B3}"/>
              </a:ext>
            </a:extLst>
          </p:cNvPr>
          <p:cNvSpPr txBox="1"/>
          <p:nvPr/>
        </p:nvSpPr>
        <p:spPr>
          <a:xfrm>
            <a:off x="838200" y="1402080"/>
            <a:ext cx="10984523" cy="707886"/>
          </a:xfrm>
          <a:prstGeom prst="rect">
            <a:avLst/>
          </a:prstGeom>
          <a:noFill/>
        </p:spPr>
        <p:txBody>
          <a:bodyPr wrap="square">
            <a:spAutoFit/>
          </a:bodyPr>
          <a:lstStyle/>
          <a:p>
            <a:r>
              <a:rPr lang="en-US" sz="2000" dirty="0"/>
              <a:t>Using the Synthetic Minority Oversampling Technique (SMOTE) to generate synthetic data points and augment the underrepresented minority class (</a:t>
            </a:r>
            <a:r>
              <a:rPr lang="en-US" sz="2000" dirty="0" err="1"/>
              <a:t>attrited</a:t>
            </a:r>
            <a:r>
              <a:rPr lang="en-US" sz="2000" dirty="0"/>
              <a:t> customers).</a:t>
            </a:r>
          </a:p>
        </p:txBody>
      </p:sp>
      <p:pic>
        <p:nvPicPr>
          <p:cNvPr id="2" name="Picture 1" descr="A green circle with white text&#10;&#10;Description automatically generated">
            <a:extLst>
              <a:ext uri="{FF2B5EF4-FFF2-40B4-BE49-F238E27FC236}">
                <a16:creationId xmlns:a16="http://schemas.microsoft.com/office/drawing/2014/main" id="{71157577-7E1A-C297-51DA-E553AC7608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8860" y="2137016"/>
            <a:ext cx="4394280" cy="4623777"/>
          </a:xfrm>
          <a:prstGeom prst="rect">
            <a:avLst/>
          </a:prstGeom>
        </p:spPr>
      </p:pic>
    </p:spTree>
    <p:extLst>
      <p:ext uri="{BB962C8B-B14F-4D97-AF65-F5344CB8AC3E}">
        <p14:creationId xmlns:p14="http://schemas.microsoft.com/office/powerpoint/2010/main" val="36454011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Predictive Modeling</a:t>
            </a:r>
          </a:p>
        </p:txBody>
      </p:sp>
      <p:pic>
        <p:nvPicPr>
          <p:cNvPr id="9" name="Picture 8">
            <a:extLst>
              <a:ext uri="{FF2B5EF4-FFF2-40B4-BE49-F238E27FC236}">
                <a16:creationId xmlns:a16="http://schemas.microsoft.com/office/drawing/2014/main" id="{3573E9FA-810D-B147-93FF-79364FB4B71D}"/>
              </a:ext>
            </a:extLst>
          </p:cNvPr>
          <p:cNvPicPr>
            <a:picLocks noChangeAspect="1"/>
          </p:cNvPicPr>
          <p:nvPr/>
        </p:nvPicPr>
        <p:blipFill>
          <a:blip r:embed="rId3"/>
          <a:stretch>
            <a:fillRect/>
          </a:stretch>
        </p:blipFill>
        <p:spPr>
          <a:xfrm>
            <a:off x="1412631" y="2572068"/>
            <a:ext cx="9724292" cy="3765298"/>
          </a:xfrm>
          <a:prstGeom prst="rect">
            <a:avLst/>
          </a:prstGeom>
        </p:spPr>
      </p:pic>
      <p:sp>
        <p:nvSpPr>
          <p:cNvPr id="11" name="TextBox 10">
            <a:extLst>
              <a:ext uri="{FF2B5EF4-FFF2-40B4-BE49-F238E27FC236}">
                <a16:creationId xmlns:a16="http://schemas.microsoft.com/office/drawing/2014/main" id="{A40D759C-B676-EFFB-C755-1AAEF5BE49B4}"/>
              </a:ext>
            </a:extLst>
          </p:cNvPr>
          <p:cNvSpPr txBox="1"/>
          <p:nvPr/>
        </p:nvSpPr>
        <p:spPr>
          <a:xfrm>
            <a:off x="838200" y="1402080"/>
            <a:ext cx="10298723" cy="707886"/>
          </a:xfrm>
          <a:prstGeom prst="rect">
            <a:avLst/>
          </a:prstGeom>
          <a:noFill/>
        </p:spPr>
        <p:txBody>
          <a:bodyPr wrap="square">
            <a:spAutoFit/>
          </a:bodyPr>
          <a:lstStyle/>
          <a:p>
            <a:r>
              <a:rPr lang="en-US" sz="2000" dirty="0"/>
              <a:t>Using the scikit-learn library in Python, models are trained on the training data. Then, their performance is evaluated on the test set. </a:t>
            </a:r>
          </a:p>
        </p:txBody>
      </p:sp>
    </p:spTree>
    <p:extLst>
      <p:ext uri="{BB962C8B-B14F-4D97-AF65-F5344CB8AC3E}">
        <p14:creationId xmlns:p14="http://schemas.microsoft.com/office/powerpoint/2010/main" val="15566043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Performance of Models</a:t>
            </a:r>
            <a:endParaRPr lang="en-US" dirty="0"/>
          </a:p>
        </p:txBody>
      </p:sp>
      <p:pic>
        <p:nvPicPr>
          <p:cNvPr id="7" name="Picture 6" descr="A diagram of a radar chart&#10;&#10;Description automatically generated">
            <a:extLst>
              <a:ext uri="{FF2B5EF4-FFF2-40B4-BE49-F238E27FC236}">
                <a16:creationId xmlns:a16="http://schemas.microsoft.com/office/drawing/2014/main" id="{5FAE7D26-E503-9457-8136-5C4E05E0B2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4044" y="2162720"/>
            <a:ext cx="5123911" cy="4647501"/>
          </a:xfrm>
          <a:prstGeom prst="rect">
            <a:avLst/>
          </a:prstGeom>
        </p:spPr>
      </p:pic>
      <p:sp>
        <p:nvSpPr>
          <p:cNvPr id="8" name="TextBox 7">
            <a:extLst>
              <a:ext uri="{FF2B5EF4-FFF2-40B4-BE49-F238E27FC236}">
                <a16:creationId xmlns:a16="http://schemas.microsoft.com/office/drawing/2014/main" id="{B602892F-400B-0997-85B1-88DA81294E1A}"/>
              </a:ext>
            </a:extLst>
          </p:cNvPr>
          <p:cNvSpPr txBox="1"/>
          <p:nvPr/>
        </p:nvSpPr>
        <p:spPr>
          <a:xfrm>
            <a:off x="838200" y="1402080"/>
            <a:ext cx="10298723" cy="400110"/>
          </a:xfrm>
          <a:prstGeom prst="rect">
            <a:avLst/>
          </a:prstGeom>
          <a:noFill/>
        </p:spPr>
        <p:txBody>
          <a:bodyPr wrap="square">
            <a:spAutoFit/>
          </a:bodyPr>
          <a:lstStyle/>
          <a:p>
            <a:r>
              <a:rPr lang="en-US" sz="2000" dirty="0"/>
              <a:t>The performance of the models using accuracy, precision, and recall metrics:</a:t>
            </a:r>
          </a:p>
        </p:txBody>
      </p:sp>
      <p:grpSp>
        <p:nvGrpSpPr>
          <p:cNvPr id="12" name="Group 11">
            <a:extLst>
              <a:ext uri="{FF2B5EF4-FFF2-40B4-BE49-F238E27FC236}">
                <a16:creationId xmlns:a16="http://schemas.microsoft.com/office/drawing/2014/main" id="{F4DF93BA-A1CA-FB67-081D-9FEEF186E097}"/>
              </a:ext>
            </a:extLst>
          </p:cNvPr>
          <p:cNvGrpSpPr/>
          <p:nvPr/>
        </p:nvGrpSpPr>
        <p:grpSpPr>
          <a:xfrm>
            <a:off x="7995139" y="3146921"/>
            <a:ext cx="3792415" cy="1188720"/>
            <a:chOff x="8188568" y="2779465"/>
            <a:chExt cx="3792415" cy="1188720"/>
          </a:xfrm>
        </p:grpSpPr>
        <p:sp>
          <p:nvSpPr>
            <p:cNvPr id="9" name="TextBox 8">
              <a:extLst>
                <a:ext uri="{FF2B5EF4-FFF2-40B4-BE49-F238E27FC236}">
                  <a16:creationId xmlns:a16="http://schemas.microsoft.com/office/drawing/2014/main" id="{5969EA1D-7C97-B756-728F-C170B8B9519B}"/>
                </a:ext>
              </a:extLst>
            </p:cNvPr>
            <p:cNvSpPr txBox="1"/>
            <p:nvPr/>
          </p:nvSpPr>
          <p:spPr>
            <a:xfrm>
              <a:off x="9777047" y="2839143"/>
              <a:ext cx="2203936" cy="1015663"/>
            </a:xfrm>
            <a:prstGeom prst="rect">
              <a:avLst/>
            </a:prstGeom>
            <a:noFill/>
            <a:ln w="28575">
              <a:noFill/>
            </a:ln>
          </p:spPr>
          <p:txBody>
            <a:bodyPr wrap="square">
              <a:spAutoFit/>
            </a:bodyPr>
            <a:lstStyle/>
            <a:p>
              <a:r>
                <a:rPr lang="en-US" sz="2000" dirty="0"/>
                <a:t>Accuracy: </a:t>
              </a:r>
              <a:r>
                <a:rPr lang="en-US" sz="2000" b="1" dirty="0"/>
                <a:t>96.7%</a:t>
              </a:r>
            </a:p>
            <a:p>
              <a:r>
                <a:rPr lang="en-US" sz="2000" dirty="0"/>
                <a:t>Precision: </a:t>
              </a:r>
              <a:r>
                <a:rPr lang="en-US" sz="2000" b="1" dirty="0"/>
                <a:t>89.4%</a:t>
              </a:r>
            </a:p>
            <a:p>
              <a:r>
                <a:rPr lang="en-US" sz="2000" dirty="0"/>
                <a:t>Recall: </a:t>
              </a:r>
              <a:r>
                <a:rPr lang="en-US" sz="2000" b="1" dirty="0"/>
                <a:t>90.2%</a:t>
              </a:r>
            </a:p>
          </p:txBody>
        </p:sp>
        <p:sp>
          <p:nvSpPr>
            <p:cNvPr id="10" name="TextBox 9">
              <a:extLst>
                <a:ext uri="{FF2B5EF4-FFF2-40B4-BE49-F238E27FC236}">
                  <a16:creationId xmlns:a16="http://schemas.microsoft.com/office/drawing/2014/main" id="{265BEB44-02AB-2A4E-26E2-2DF02842200E}"/>
                </a:ext>
              </a:extLst>
            </p:cNvPr>
            <p:cNvSpPr txBox="1"/>
            <p:nvPr/>
          </p:nvSpPr>
          <p:spPr>
            <a:xfrm>
              <a:off x="8188568" y="3150324"/>
              <a:ext cx="1588479" cy="400110"/>
            </a:xfrm>
            <a:prstGeom prst="rect">
              <a:avLst/>
            </a:prstGeom>
            <a:noFill/>
          </p:spPr>
          <p:txBody>
            <a:bodyPr wrap="square">
              <a:spAutoFit/>
            </a:bodyPr>
            <a:lstStyle/>
            <a:p>
              <a:pPr algn="ctr"/>
              <a:r>
                <a:rPr lang="en-US" sz="2000" b="1" dirty="0" err="1"/>
                <a:t>XGBoost</a:t>
              </a:r>
              <a:endParaRPr lang="en-US" sz="2000" b="1" dirty="0"/>
            </a:p>
          </p:txBody>
        </p:sp>
        <p:sp>
          <p:nvSpPr>
            <p:cNvPr id="11" name="Left Brace 10">
              <a:extLst>
                <a:ext uri="{FF2B5EF4-FFF2-40B4-BE49-F238E27FC236}">
                  <a16:creationId xmlns:a16="http://schemas.microsoft.com/office/drawing/2014/main" id="{6510612B-A9B4-CC51-63B1-AA191734FCAC}"/>
                </a:ext>
              </a:extLst>
            </p:cNvPr>
            <p:cNvSpPr/>
            <p:nvPr/>
          </p:nvSpPr>
          <p:spPr>
            <a:xfrm>
              <a:off x="9613385" y="2779465"/>
              <a:ext cx="222738" cy="1188720"/>
            </a:xfrm>
            <a:prstGeom prst="leftBrace">
              <a:avLst>
                <a:gd name="adj1" fmla="val 61274"/>
                <a:gd name="adj2" fmla="val 50902"/>
              </a:avLst>
            </a:prstGeom>
            <a:ln>
              <a:solidFill>
                <a:srgbClr val="1F421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3991790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Findings and Discussion – III : </a:t>
            </a:r>
            <a:r>
              <a:rPr lang="en-US" dirty="0"/>
              <a:t>ML</a:t>
            </a:r>
          </a:p>
        </p:txBody>
      </p:sp>
      <p:pic>
        <p:nvPicPr>
          <p:cNvPr id="17" name="Picture 16" descr="A graph with green bars&#10;&#10;Description automatically generated">
            <a:extLst>
              <a:ext uri="{FF2B5EF4-FFF2-40B4-BE49-F238E27FC236}">
                <a16:creationId xmlns:a16="http://schemas.microsoft.com/office/drawing/2014/main" id="{AC5E72FB-82FC-A8D6-1457-C3B31D0DC0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712" y="1773573"/>
            <a:ext cx="5746484" cy="4986891"/>
          </a:xfrm>
          <a:prstGeom prst="rect">
            <a:avLst/>
          </a:prstGeom>
        </p:spPr>
      </p:pic>
      <p:pic>
        <p:nvPicPr>
          <p:cNvPr id="19" name="Picture 18" descr="A graph with green bars&#10;&#10;Description automatically generated">
            <a:extLst>
              <a:ext uri="{FF2B5EF4-FFF2-40B4-BE49-F238E27FC236}">
                <a16:creationId xmlns:a16="http://schemas.microsoft.com/office/drawing/2014/main" id="{58DA1F37-5D78-711C-D3A8-E41E332F5A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5712" y="1773573"/>
            <a:ext cx="5746484" cy="4986891"/>
          </a:xfrm>
          <a:prstGeom prst="rect">
            <a:avLst/>
          </a:prstGeom>
        </p:spPr>
      </p:pic>
      <p:pic>
        <p:nvPicPr>
          <p:cNvPr id="21" name="Picture 20" descr="A graph with green bars&#10;&#10;Description automatically generated">
            <a:extLst>
              <a:ext uri="{FF2B5EF4-FFF2-40B4-BE49-F238E27FC236}">
                <a16:creationId xmlns:a16="http://schemas.microsoft.com/office/drawing/2014/main" id="{48814AD2-D240-C44E-F1F7-A496239B26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95712" y="1767961"/>
            <a:ext cx="5755920" cy="4986891"/>
          </a:xfrm>
          <a:prstGeom prst="rect">
            <a:avLst/>
          </a:prstGeom>
        </p:spPr>
      </p:pic>
      <p:sp>
        <p:nvSpPr>
          <p:cNvPr id="22" name="TextBox 21">
            <a:extLst>
              <a:ext uri="{FF2B5EF4-FFF2-40B4-BE49-F238E27FC236}">
                <a16:creationId xmlns:a16="http://schemas.microsoft.com/office/drawing/2014/main" id="{66423C84-489A-B297-0E1B-BD67C50B7E6B}"/>
              </a:ext>
            </a:extLst>
          </p:cNvPr>
          <p:cNvSpPr txBox="1"/>
          <p:nvPr/>
        </p:nvSpPr>
        <p:spPr>
          <a:xfrm>
            <a:off x="838200" y="1402080"/>
            <a:ext cx="10298723" cy="400110"/>
          </a:xfrm>
          <a:prstGeom prst="rect">
            <a:avLst/>
          </a:prstGeom>
          <a:noFill/>
        </p:spPr>
        <p:txBody>
          <a:bodyPr wrap="square">
            <a:spAutoFit/>
          </a:bodyPr>
          <a:lstStyle/>
          <a:p>
            <a:r>
              <a:rPr lang="en-US" sz="2000" dirty="0"/>
              <a:t>The importance of features on model prediction:</a:t>
            </a:r>
          </a:p>
        </p:txBody>
      </p:sp>
    </p:spTree>
    <p:extLst>
      <p:ext uri="{BB962C8B-B14F-4D97-AF65-F5344CB8AC3E}">
        <p14:creationId xmlns:p14="http://schemas.microsoft.com/office/powerpoint/2010/main" val="1528167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7"/>
                                        </p:tgtEl>
                                      </p:cBhvr>
                                    </p:animEffect>
                                    <p:set>
                                      <p:cBhvr>
                                        <p:cTn id="12" dur="1" fill="hold">
                                          <p:stCondLst>
                                            <p:cond delay="499"/>
                                          </p:stCondLst>
                                        </p:cTn>
                                        <p:tgtEl>
                                          <p:spTgt spid="17"/>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19"/>
                                        </p:tgtEl>
                                      </p:cBhvr>
                                    </p:animEffect>
                                    <p:set>
                                      <p:cBhvr>
                                        <p:cTn id="21" dur="1" fill="hold">
                                          <p:stCondLst>
                                            <p:cond delay="499"/>
                                          </p:stCondLst>
                                        </p:cTn>
                                        <p:tgtEl>
                                          <p:spTgt spid="19"/>
                                        </p:tgtEl>
                                        <p:attrNameLst>
                                          <p:attrName>style.visibility</p:attrName>
                                        </p:attrNameLst>
                                      </p:cBhvr>
                                      <p:to>
                                        <p:strVal val="hidden"/>
                                      </p:to>
                                    </p:se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Recommendations</a:t>
            </a:r>
          </a:p>
        </p:txBody>
      </p:sp>
      <p:sp>
        <p:nvSpPr>
          <p:cNvPr id="8" name="TextBox 7">
            <a:extLst>
              <a:ext uri="{FF2B5EF4-FFF2-40B4-BE49-F238E27FC236}">
                <a16:creationId xmlns:a16="http://schemas.microsoft.com/office/drawing/2014/main" id="{88F38D68-F917-FE8F-F413-C11BF598C8F9}"/>
              </a:ext>
            </a:extLst>
          </p:cNvPr>
          <p:cNvSpPr txBox="1"/>
          <p:nvPr/>
        </p:nvSpPr>
        <p:spPr>
          <a:xfrm>
            <a:off x="1188720" y="1630680"/>
            <a:ext cx="6094070" cy="4424866"/>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sz="2400" dirty="0"/>
              <a:t>Engage Active Customers</a:t>
            </a:r>
          </a:p>
          <a:p>
            <a:pPr marL="285750" indent="-285750">
              <a:lnSpc>
                <a:spcPct val="200000"/>
              </a:lnSpc>
              <a:buFont typeface="Arial" panose="020B0604020202020204" pitchFamily="34" charset="0"/>
              <a:buChar char="•"/>
            </a:pPr>
            <a:r>
              <a:rPr lang="en-US" sz="2400" dirty="0"/>
              <a:t>Monitor Inactivity</a:t>
            </a:r>
          </a:p>
          <a:p>
            <a:pPr marL="285750" indent="-285750">
              <a:lnSpc>
                <a:spcPct val="200000"/>
              </a:lnSpc>
              <a:buFont typeface="Arial" panose="020B0604020202020204" pitchFamily="34" charset="0"/>
              <a:buChar char="•"/>
            </a:pPr>
            <a:r>
              <a:rPr lang="en-US" sz="2400" dirty="0"/>
              <a:t>Dynamic Transaction Analysis</a:t>
            </a:r>
          </a:p>
          <a:p>
            <a:pPr marL="285750" indent="-285750">
              <a:lnSpc>
                <a:spcPct val="200000"/>
              </a:lnSpc>
              <a:buFont typeface="Arial" panose="020B0604020202020204" pitchFamily="34" charset="0"/>
              <a:buChar char="•"/>
            </a:pPr>
            <a:r>
              <a:rPr lang="en-US" sz="2400" dirty="0"/>
              <a:t>Incentivize Frequent Transactions</a:t>
            </a:r>
          </a:p>
          <a:p>
            <a:pPr marL="285750" indent="-285750">
              <a:lnSpc>
                <a:spcPct val="200000"/>
              </a:lnSpc>
              <a:buFont typeface="Arial" panose="020B0604020202020204" pitchFamily="34" charset="0"/>
              <a:buChar char="•"/>
            </a:pPr>
            <a:r>
              <a:rPr lang="en-US" sz="2400" dirty="0"/>
              <a:t>Leverage Usage Patterns</a:t>
            </a:r>
          </a:p>
          <a:p>
            <a:pPr marL="285750" indent="-285750">
              <a:lnSpc>
                <a:spcPct val="200000"/>
              </a:lnSpc>
              <a:buFont typeface="Arial" panose="020B0604020202020204" pitchFamily="34" charset="0"/>
              <a:buChar char="•"/>
            </a:pPr>
            <a:r>
              <a:rPr lang="en-US" sz="2400" dirty="0"/>
              <a:t>Customer Segmentation</a:t>
            </a:r>
          </a:p>
        </p:txBody>
      </p:sp>
    </p:spTree>
    <p:extLst>
      <p:ext uri="{BB962C8B-B14F-4D97-AF65-F5344CB8AC3E}">
        <p14:creationId xmlns:p14="http://schemas.microsoft.com/office/powerpoint/2010/main" val="2760904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Future Studies </a:t>
            </a:r>
          </a:p>
        </p:txBody>
      </p:sp>
      <p:sp>
        <p:nvSpPr>
          <p:cNvPr id="8" name="TextBox 7">
            <a:extLst>
              <a:ext uri="{FF2B5EF4-FFF2-40B4-BE49-F238E27FC236}">
                <a16:creationId xmlns:a16="http://schemas.microsoft.com/office/drawing/2014/main" id="{88F38D68-F917-FE8F-F413-C11BF598C8F9}"/>
              </a:ext>
            </a:extLst>
          </p:cNvPr>
          <p:cNvSpPr txBox="1"/>
          <p:nvPr/>
        </p:nvSpPr>
        <p:spPr>
          <a:xfrm>
            <a:off x="1188720" y="1630680"/>
            <a:ext cx="7848600" cy="2677656"/>
          </a:xfrm>
          <a:prstGeom prst="rect">
            <a:avLst/>
          </a:prstGeom>
          <a:noFill/>
        </p:spPr>
        <p:txBody>
          <a:bodyPr wrap="square">
            <a:spAutoFit/>
          </a:bodyPr>
          <a:lstStyle/>
          <a:p>
            <a:pPr marL="342900" indent="-342900">
              <a:lnSpc>
                <a:spcPct val="200000"/>
              </a:lnSpc>
              <a:buFont typeface="Arial" panose="020B0604020202020204" pitchFamily="34" charset="0"/>
              <a:buChar char="•"/>
            </a:pPr>
            <a:r>
              <a:rPr lang="en-US" sz="2400" dirty="0"/>
              <a:t>Segmentation Analysis</a:t>
            </a:r>
          </a:p>
          <a:p>
            <a:pPr marL="342900" indent="-342900">
              <a:lnSpc>
                <a:spcPct val="200000"/>
              </a:lnSpc>
              <a:buFont typeface="Arial" panose="020B0604020202020204" pitchFamily="34" charset="0"/>
              <a:buChar char="•"/>
            </a:pPr>
            <a:r>
              <a:rPr lang="en-US" sz="2400" dirty="0"/>
              <a:t>Predictive Modeling Enhancements</a:t>
            </a:r>
          </a:p>
          <a:p>
            <a:pPr marL="342900" indent="-342900">
              <a:lnSpc>
                <a:spcPct val="200000"/>
              </a:lnSpc>
              <a:buFont typeface="Arial" panose="020B0604020202020204" pitchFamily="34" charset="0"/>
              <a:buChar char="•"/>
            </a:pPr>
            <a:r>
              <a:rPr lang="en-US" sz="2400" dirty="0"/>
              <a:t>Risk Management</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2053165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Introduction</a:t>
            </a:r>
          </a:p>
        </p:txBody>
      </p:sp>
      <p:sp>
        <p:nvSpPr>
          <p:cNvPr id="6" name="TextBox 5">
            <a:extLst>
              <a:ext uri="{FF2B5EF4-FFF2-40B4-BE49-F238E27FC236}">
                <a16:creationId xmlns:a16="http://schemas.microsoft.com/office/drawing/2014/main" id="{CAE4BBAA-075D-6EA0-4C21-B1DDE08608FD}"/>
              </a:ext>
            </a:extLst>
          </p:cNvPr>
          <p:cNvSpPr txBox="1"/>
          <p:nvPr/>
        </p:nvSpPr>
        <p:spPr>
          <a:xfrm>
            <a:off x="838200" y="1360956"/>
            <a:ext cx="10515600" cy="1923604"/>
          </a:xfrm>
          <a:prstGeom prst="rect">
            <a:avLst/>
          </a:prstGeom>
          <a:noFill/>
        </p:spPr>
        <p:txBody>
          <a:bodyPr wrap="square" rtlCol="0">
            <a:spAutoFit/>
          </a:bodyPr>
          <a:lstStyle/>
          <a:p>
            <a:pPr marL="342900" indent="-342900">
              <a:buFont typeface="Wingdings" panose="05000000000000000000" pitchFamily="2" charset="2"/>
              <a:buChar char="q"/>
            </a:pPr>
            <a:r>
              <a:rPr lang="en-US" sz="2000" b="1" u="sng" dirty="0"/>
              <a:t>Problem Statement:</a:t>
            </a:r>
          </a:p>
          <a:p>
            <a:endParaRPr lang="en-US" sz="900" b="1" u="sng" dirty="0"/>
          </a:p>
          <a:p>
            <a:r>
              <a:rPr lang="en-US" dirty="0"/>
              <a:t>Bank Cred-</a:t>
            </a:r>
            <a:r>
              <a:rPr lang="en-US" dirty="0" err="1"/>
              <a:t>etsy</a:t>
            </a:r>
            <a:r>
              <a:rPr lang="en-US" dirty="0"/>
              <a:t> lacks clear insights into the effectiveness of their current credit card portfolio. This lack of understanding might be leading to:</a:t>
            </a:r>
          </a:p>
          <a:p>
            <a:pPr marL="742950" lvl="1" indent="-285750">
              <a:buFont typeface="Arial" panose="020B0604020202020204" pitchFamily="34" charset="0"/>
              <a:buChar char="•"/>
            </a:pPr>
            <a:r>
              <a:rPr lang="en-US" dirty="0"/>
              <a:t>Missed opportunities</a:t>
            </a:r>
          </a:p>
          <a:p>
            <a:pPr marL="742950" lvl="1" indent="-285750">
              <a:buFont typeface="Arial" panose="020B0604020202020204" pitchFamily="34" charset="0"/>
              <a:buChar char="•"/>
            </a:pPr>
            <a:r>
              <a:rPr lang="en-US" dirty="0"/>
              <a:t>Poor product design and services</a:t>
            </a:r>
          </a:p>
          <a:p>
            <a:pPr marL="742950" lvl="1" indent="-285750">
              <a:buFont typeface="Arial" panose="020B0604020202020204" pitchFamily="34" charset="0"/>
              <a:buChar char="•"/>
            </a:pPr>
            <a:r>
              <a:rPr lang="en-US" dirty="0"/>
              <a:t>High customer attrition</a:t>
            </a:r>
          </a:p>
        </p:txBody>
      </p:sp>
      <p:grpSp>
        <p:nvGrpSpPr>
          <p:cNvPr id="21" name="Group 20">
            <a:extLst>
              <a:ext uri="{FF2B5EF4-FFF2-40B4-BE49-F238E27FC236}">
                <a16:creationId xmlns:a16="http://schemas.microsoft.com/office/drawing/2014/main" id="{F0830E72-3B39-B606-77B7-19232C3ECCE9}"/>
              </a:ext>
            </a:extLst>
          </p:cNvPr>
          <p:cNvGrpSpPr/>
          <p:nvPr/>
        </p:nvGrpSpPr>
        <p:grpSpPr>
          <a:xfrm>
            <a:off x="826625" y="5491476"/>
            <a:ext cx="11127129" cy="923330"/>
            <a:chOff x="826625" y="5577204"/>
            <a:chExt cx="11127129" cy="923330"/>
          </a:xfrm>
        </p:grpSpPr>
        <p:sp>
          <p:nvSpPr>
            <p:cNvPr id="18" name="TextBox 17">
              <a:extLst>
                <a:ext uri="{FF2B5EF4-FFF2-40B4-BE49-F238E27FC236}">
                  <a16:creationId xmlns:a16="http://schemas.microsoft.com/office/drawing/2014/main" id="{55ED4E0F-8E5D-6B4A-69D0-C9B58066F9D2}"/>
                </a:ext>
              </a:extLst>
            </p:cNvPr>
            <p:cNvSpPr txBox="1"/>
            <p:nvPr/>
          </p:nvSpPr>
          <p:spPr>
            <a:xfrm>
              <a:off x="5859684" y="5577204"/>
              <a:ext cx="6094070" cy="923330"/>
            </a:xfrm>
            <a:prstGeom prst="rect">
              <a:avLst/>
            </a:prstGeom>
            <a:noFill/>
          </p:spPr>
          <p:txBody>
            <a:bodyPr wrap="square">
              <a:spAutoFit/>
            </a:bodyPr>
            <a:lstStyle/>
            <a:p>
              <a:pPr marL="285750" indent="-285750">
                <a:buFont typeface="Arial" panose="020B0604020202020204" pitchFamily="34" charset="0"/>
                <a:buChar char="•"/>
              </a:pPr>
              <a:r>
                <a:rPr lang="en-US" dirty="0"/>
                <a:t>Number of active customers/cards</a:t>
              </a:r>
            </a:p>
            <a:p>
              <a:pPr marL="285750" indent="-285750">
                <a:buFont typeface="Arial" panose="020B0604020202020204" pitchFamily="34" charset="0"/>
                <a:buChar char="•"/>
              </a:pPr>
              <a:r>
                <a:rPr lang="en-US" dirty="0"/>
                <a:t>Card utilization ratio</a:t>
              </a:r>
            </a:p>
            <a:p>
              <a:pPr marL="285750" indent="-285750">
                <a:buFont typeface="Arial" panose="020B0604020202020204" pitchFamily="34" charset="0"/>
                <a:buChar char="•"/>
              </a:pPr>
              <a:endParaRPr lang="en-US" dirty="0"/>
            </a:p>
          </p:txBody>
        </p:sp>
        <p:sp>
          <p:nvSpPr>
            <p:cNvPr id="20" name="TextBox 19">
              <a:extLst>
                <a:ext uri="{FF2B5EF4-FFF2-40B4-BE49-F238E27FC236}">
                  <a16:creationId xmlns:a16="http://schemas.microsoft.com/office/drawing/2014/main" id="{62050A2D-6192-ACF0-ABA2-8210D674E702}"/>
                </a:ext>
              </a:extLst>
            </p:cNvPr>
            <p:cNvSpPr txBox="1"/>
            <p:nvPr/>
          </p:nvSpPr>
          <p:spPr>
            <a:xfrm>
              <a:off x="826625" y="5577204"/>
              <a:ext cx="5021484" cy="923330"/>
            </a:xfrm>
            <a:prstGeom prst="rect">
              <a:avLst/>
            </a:prstGeom>
            <a:noFill/>
          </p:spPr>
          <p:txBody>
            <a:bodyPr wrap="square">
              <a:spAutoFit/>
            </a:bodyPr>
            <a:lstStyle/>
            <a:p>
              <a:pPr marL="742950" lvl="1" indent="-285750">
                <a:buFont typeface="Arial" panose="020B0604020202020204" pitchFamily="34" charset="0"/>
                <a:buChar char="•"/>
              </a:pPr>
              <a:r>
                <a:rPr lang="en-US" dirty="0"/>
                <a:t>Attrition rate</a:t>
              </a:r>
            </a:p>
            <a:p>
              <a:pPr marL="742950" lvl="1" indent="-285750">
                <a:buFont typeface="Arial" panose="020B0604020202020204" pitchFamily="34" charset="0"/>
                <a:buChar char="•"/>
              </a:pPr>
              <a:r>
                <a:rPr lang="en-US" dirty="0"/>
                <a:t>Transactions frequency </a:t>
              </a:r>
            </a:p>
            <a:p>
              <a:pPr marL="742950" lvl="1" indent="-285750">
                <a:buFont typeface="Arial" panose="020B0604020202020204" pitchFamily="34" charset="0"/>
                <a:buChar char="•"/>
              </a:pPr>
              <a:r>
                <a:rPr lang="en-US" dirty="0"/>
                <a:t>Transactions  amount</a:t>
              </a:r>
            </a:p>
          </p:txBody>
        </p:sp>
      </p:grpSp>
      <p:sp>
        <p:nvSpPr>
          <p:cNvPr id="4" name="TextBox 3">
            <a:extLst>
              <a:ext uri="{FF2B5EF4-FFF2-40B4-BE49-F238E27FC236}">
                <a16:creationId xmlns:a16="http://schemas.microsoft.com/office/drawing/2014/main" id="{DB186F82-9E27-602C-8767-1577660D91EF}"/>
              </a:ext>
            </a:extLst>
          </p:cNvPr>
          <p:cNvSpPr txBox="1"/>
          <p:nvPr/>
        </p:nvSpPr>
        <p:spPr>
          <a:xfrm>
            <a:off x="838200" y="3547347"/>
            <a:ext cx="10515600" cy="1092607"/>
          </a:xfrm>
          <a:prstGeom prst="rect">
            <a:avLst/>
          </a:prstGeom>
          <a:noFill/>
        </p:spPr>
        <p:txBody>
          <a:bodyPr wrap="square">
            <a:spAutoFit/>
          </a:bodyPr>
          <a:lstStyle/>
          <a:p>
            <a:pPr marL="342900" indent="-342900">
              <a:buFont typeface="Wingdings" panose="05000000000000000000" pitchFamily="2" charset="2"/>
              <a:buChar char="q"/>
            </a:pPr>
            <a:r>
              <a:rPr lang="en-US" sz="2000" b="1" u="sng" dirty="0"/>
              <a:t>Objective:</a:t>
            </a:r>
          </a:p>
          <a:p>
            <a:endParaRPr lang="en-US" sz="900" b="1" u="sng" dirty="0"/>
          </a:p>
          <a:p>
            <a:r>
              <a:rPr lang="en-US" dirty="0"/>
              <a:t>To leverage the provided customer data to extract actionable insights that can </a:t>
            </a:r>
            <a:r>
              <a:rPr lang="en-US" b="1" dirty="0"/>
              <a:t>optimize Bank Cred-</a:t>
            </a:r>
            <a:r>
              <a:rPr lang="en-US" b="1" dirty="0" err="1"/>
              <a:t>etsy's</a:t>
            </a:r>
            <a:r>
              <a:rPr lang="en-US" b="1" dirty="0"/>
              <a:t> credit card portfolio</a:t>
            </a:r>
            <a:r>
              <a:rPr lang="en-US" dirty="0"/>
              <a:t>, driving both customer retention and engagement.</a:t>
            </a:r>
          </a:p>
        </p:txBody>
      </p:sp>
      <p:sp>
        <p:nvSpPr>
          <p:cNvPr id="7" name="TextBox 6">
            <a:extLst>
              <a:ext uri="{FF2B5EF4-FFF2-40B4-BE49-F238E27FC236}">
                <a16:creationId xmlns:a16="http://schemas.microsoft.com/office/drawing/2014/main" id="{382B12DD-3B2F-4E3D-3B4F-90C9166DD43E}"/>
              </a:ext>
            </a:extLst>
          </p:cNvPr>
          <p:cNvSpPr txBox="1"/>
          <p:nvPr/>
        </p:nvSpPr>
        <p:spPr>
          <a:xfrm>
            <a:off x="838200" y="5070560"/>
            <a:ext cx="10515600" cy="400110"/>
          </a:xfrm>
          <a:prstGeom prst="rect">
            <a:avLst/>
          </a:prstGeom>
          <a:noFill/>
        </p:spPr>
        <p:txBody>
          <a:bodyPr wrap="square">
            <a:spAutoFit/>
          </a:bodyPr>
          <a:lstStyle/>
          <a:p>
            <a:pPr marL="342900" indent="-342900">
              <a:buFont typeface="Wingdings" panose="05000000000000000000" pitchFamily="2" charset="2"/>
              <a:buChar char="q"/>
            </a:pPr>
            <a:r>
              <a:rPr lang="en-US" sz="2000" b="1" u="sng" dirty="0"/>
              <a:t>Key Performance Indicators:</a:t>
            </a:r>
          </a:p>
        </p:txBody>
      </p:sp>
    </p:spTree>
    <p:extLst>
      <p:ext uri="{BB962C8B-B14F-4D97-AF65-F5344CB8AC3E}">
        <p14:creationId xmlns:p14="http://schemas.microsoft.com/office/powerpoint/2010/main" val="281226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333497A-5DCA-B7A2-8D6A-CC8BD058798E}"/>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High-level Roadmap</a:t>
            </a:r>
            <a:endParaRPr lang="en-US" dirty="0"/>
          </a:p>
        </p:txBody>
      </p:sp>
      <p:graphicFrame>
        <p:nvGraphicFramePr>
          <p:cNvPr id="6" name="Table 5">
            <a:extLst>
              <a:ext uri="{FF2B5EF4-FFF2-40B4-BE49-F238E27FC236}">
                <a16:creationId xmlns:a16="http://schemas.microsoft.com/office/drawing/2014/main" id="{9C866DB6-5DB5-03F4-5D13-C67CF3E8E7B1}"/>
              </a:ext>
            </a:extLst>
          </p:cNvPr>
          <p:cNvGraphicFramePr>
            <a:graphicFrameLocks noGrp="1"/>
          </p:cNvGraphicFramePr>
          <p:nvPr>
            <p:extLst>
              <p:ext uri="{D42A27DB-BD31-4B8C-83A1-F6EECF244321}">
                <p14:modId xmlns:p14="http://schemas.microsoft.com/office/powerpoint/2010/main" val="2370205481"/>
              </p:ext>
            </p:extLst>
          </p:nvPr>
        </p:nvGraphicFramePr>
        <p:xfrm>
          <a:off x="1788180" y="2250943"/>
          <a:ext cx="10373340" cy="3535680"/>
        </p:xfrm>
        <a:graphic>
          <a:graphicData uri="http://schemas.openxmlformats.org/drawingml/2006/table">
            <a:tbl>
              <a:tblPr firstRow="1" bandRow="1">
                <a:tableStyleId>{5940675A-B579-460E-94D1-54222C63F5DA}</a:tableStyleId>
              </a:tblPr>
              <a:tblGrid>
                <a:gridCol w="1728890">
                  <a:extLst>
                    <a:ext uri="{9D8B030D-6E8A-4147-A177-3AD203B41FA5}">
                      <a16:colId xmlns:a16="http://schemas.microsoft.com/office/drawing/2014/main" val="45232516"/>
                    </a:ext>
                  </a:extLst>
                </a:gridCol>
                <a:gridCol w="1728890">
                  <a:extLst>
                    <a:ext uri="{9D8B030D-6E8A-4147-A177-3AD203B41FA5}">
                      <a16:colId xmlns:a16="http://schemas.microsoft.com/office/drawing/2014/main" val="1702886684"/>
                    </a:ext>
                  </a:extLst>
                </a:gridCol>
                <a:gridCol w="1728890">
                  <a:extLst>
                    <a:ext uri="{9D8B030D-6E8A-4147-A177-3AD203B41FA5}">
                      <a16:colId xmlns:a16="http://schemas.microsoft.com/office/drawing/2014/main" val="2920444741"/>
                    </a:ext>
                  </a:extLst>
                </a:gridCol>
                <a:gridCol w="1728890">
                  <a:extLst>
                    <a:ext uri="{9D8B030D-6E8A-4147-A177-3AD203B41FA5}">
                      <a16:colId xmlns:a16="http://schemas.microsoft.com/office/drawing/2014/main" val="3055451515"/>
                    </a:ext>
                  </a:extLst>
                </a:gridCol>
                <a:gridCol w="1728890">
                  <a:extLst>
                    <a:ext uri="{9D8B030D-6E8A-4147-A177-3AD203B41FA5}">
                      <a16:colId xmlns:a16="http://schemas.microsoft.com/office/drawing/2014/main" val="2715926964"/>
                    </a:ext>
                  </a:extLst>
                </a:gridCol>
                <a:gridCol w="1728890">
                  <a:extLst>
                    <a:ext uri="{9D8B030D-6E8A-4147-A177-3AD203B41FA5}">
                      <a16:colId xmlns:a16="http://schemas.microsoft.com/office/drawing/2014/main" val="1291822682"/>
                    </a:ext>
                  </a:extLst>
                </a:gridCol>
              </a:tblGrid>
              <a:tr h="846252">
                <a:tc>
                  <a:txBody>
                    <a:bodyPr/>
                    <a:lstStyle/>
                    <a:p>
                      <a:pPr algn="ctr"/>
                      <a:r>
                        <a:rPr lang="en-US" sz="1800" b="1" dirty="0"/>
                        <a:t>Strategic </a:t>
                      </a:r>
                    </a:p>
                    <a:p>
                      <a:pPr algn="ctr"/>
                      <a:r>
                        <a:rPr lang="en-US" sz="1800" b="1" dirty="0"/>
                        <a:t>Planning</a:t>
                      </a:r>
                    </a:p>
                  </a:txBody>
                  <a:tcPr anchor="ctr">
                    <a:solidFill>
                      <a:srgbClr val="E2F5DB"/>
                    </a:solidFill>
                  </a:tcPr>
                </a:tc>
                <a:tc>
                  <a:txBody>
                    <a:bodyPr/>
                    <a:lstStyle/>
                    <a:p>
                      <a:pPr algn="ctr"/>
                      <a:r>
                        <a:rPr lang="en-US" sz="1800" b="1" dirty="0"/>
                        <a:t>Data </a:t>
                      </a:r>
                    </a:p>
                    <a:p>
                      <a:pPr algn="ctr"/>
                      <a:r>
                        <a:rPr lang="en-US" sz="1800" b="1" dirty="0"/>
                        <a:t>Integration</a:t>
                      </a:r>
                    </a:p>
                  </a:txBody>
                  <a:tcPr anchor="ctr">
                    <a:solidFill>
                      <a:srgbClr val="C2EAB4"/>
                    </a:solidFill>
                  </a:tcPr>
                </a:tc>
                <a:tc>
                  <a:txBody>
                    <a:bodyPr/>
                    <a:lstStyle/>
                    <a:p>
                      <a:pPr algn="ctr"/>
                      <a:r>
                        <a:rPr lang="en-US" sz="1800" b="1" dirty="0"/>
                        <a:t>Analytics and Insights</a:t>
                      </a:r>
                    </a:p>
                  </a:txBody>
                  <a:tcPr anchor="ctr">
                    <a:solidFill>
                      <a:srgbClr val="9BDD83"/>
                    </a:solidFill>
                  </a:tcPr>
                </a:tc>
                <a:tc>
                  <a:txBody>
                    <a:bodyPr/>
                    <a:lstStyle/>
                    <a:p>
                      <a:pPr algn="ctr"/>
                      <a:r>
                        <a:rPr lang="en-US" sz="1800" b="1" dirty="0"/>
                        <a:t>Financial Guidance </a:t>
                      </a:r>
                    </a:p>
                  </a:txBody>
                  <a:tcPr anchor="ctr">
                    <a:solidFill>
                      <a:srgbClr val="70CE4E"/>
                    </a:solidFill>
                  </a:tcPr>
                </a:tc>
                <a:tc>
                  <a:txBody>
                    <a:bodyPr/>
                    <a:lstStyle/>
                    <a:p>
                      <a:pPr algn="ctr"/>
                      <a:r>
                        <a:rPr lang="en-US" sz="1800" b="1" dirty="0"/>
                        <a:t>Customer Connection</a:t>
                      </a:r>
                    </a:p>
                  </a:txBody>
                  <a:tcPr anchor="ctr">
                    <a:solidFill>
                      <a:srgbClr val="53B032"/>
                    </a:solidFill>
                  </a:tcPr>
                </a:tc>
                <a:tc>
                  <a:txBody>
                    <a:bodyPr/>
                    <a:lstStyle/>
                    <a:p>
                      <a:pPr algn="ctr"/>
                      <a:r>
                        <a:rPr lang="en-US" sz="1800" b="1" dirty="0">
                          <a:solidFill>
                            <a:schemeClr val="bg1"/>
                          </a:solidFill>
                        </a:rPr>
                        <a:t>Improvement and Optimization</a:t>
                      </a:r>
                    </a:p>
                  </a:txBody>
                  <a:tcPr anchor="ctr">
                    <a:solidFill>
                      <a:schemeClr val="accent6">
                        <a:lumMod val="75000"/>
                      </a:schemeClr>
                    </a:solidFill>
                  </a:tcPr>
                </a:tc>
                <a:extLst>
                  <a:ext uri="{0D108BD9-81ED-4DB2-BD59-A6C34878D82A}">
                    <a16:rowId xmlns:a16="http://schemas.microsoft.com/office/drawing/2014/main" val="460562693"/>
                  </a:ext>
                </a:extLst>
              </a:tr>
              <a:tr h="1103811">
                <a:tc>
                  <a:txBody>
                    <a:bodyPr/>
                    <a:lstStyle/>
                    <a:p>
                      <a:pPr marL="342900" indent="-342900" algn="l">
                        <a:buFont typeface="Wingdings" panose="05000000000000000000" pitchFamily="2" charset="2"/>
                        <a:buChar char="ü"/>
                      </a:pPr>
                      <a:r>
                        <a:rPr lang="en-US" sz="1600" dirty="0"/>
                        <a:t>Develop a detailed project plan.</a:t>
                      </a:r>
                    </a:p>
                  </a:txBody>
                  <a:tcPr/>
                </a:tc>
                <a:tc>
                  <a:txBody>
                    <a:bodyPr/>
                    <a:lstStyle/>
                    <a:p>
                      <a:pPr marL="342900" indent="-342900" algn="l">
                        <a:buFont typeface="Wingdings" panose="05000000000000000000" pitchFamily="2" charset="2"/>
                        <a:buChar char="ü"/>
                      </a:pPr>
                      <a:r>
                        <a:rPr lang="en-US" sz="1600" dirty="0"/>
                        <a:t>Integrate data from various sources.</a:t>
                      </a:r>
                    </a:p>
                  </a:txBody>
                  <a:tcPr/>
                </a:tc>
                <a:tc>
                  <a:txBody>
                    <a:bodyPr/>
                    <a:lstStyle/>
                    <a:p>
                      <a:pPr marL="342900" indent="-342900" algn="l">
                        <a:buFont typeface="Wingdings" panose="05000000000000000000" pitchFamily="2" charset="2"/>
                        <a:buChar char="ü"/>
                      </a:pPr>
                      <a:r>
                        <a:rPr lang="en-US" sz="1600" dirty="0"/>
                        <a:t>Analyze data and develop models.</a:t>
                      </a:r>
                    </a:p>
                  </a:txBody>
                  <a:tcPr/>
                </a:tc>
                <a:tc>
                  <a:txBody>
                    <a:bodyPr/>
                    <a:lstStyle/>
                    <a:p>
                      <a:pPr marL="342900" indent="-342900" algn="l">
                        <a:buFont typeface="Wingdings" panose="05000000000000000000" pitchFamily="2" charset="2"/>
                        <a:buChar char="ü"/>
                      </a:pPr>
                      <a:r>
                        <a:rPr lang="en-US" sz="1600" dirty="0"/>
                        <a:t>Provide financial management advices.</a:t>
                      </a:r>
                    </a:p>
                  </a:txBody>
                  <a:tcPr/>
                </a:tc>
                <a:tc>
                  <a:txBody>
                    <a:bodyPr/>
                    <a:lstStyle/>
                    <a:p>
                      <a:pPr marL="342900" indent="-342900" algn="l">
                        <a:buFont typeface="Wingdings" panose="05000000000000000000" pitchFamily="2" charset="2"/>
                        <a:buChar char="ü"/>
                      </a:pPr>
                      <a:r>
                        <a:rPr lang="en-US" sz="1600" dirty="0"/>
                        <a:t>Identify customer's needs and develop offers.</a:t>
                      </a:r>
                    </a:p>
                  </a:txBody>
                  <a:tcPr/>
                </a:tc>
                <a:tc>
                  <a:txBody>
                    <a:bodyPr/>
                    <a:lstStyle/>
                    <a:p>
                      <a:pPr marL="342900" indent="-342900" algn="l">
                        <a:buFont typeface="Wingdings" panose="05000000000000000000" pitchFamily="2" charset="2"/>
                        <a:buChar char="ü"/>
                      </a:pPr>
                      <a:r>
                        <a:rPr lang="en-US" sz="1600" dirty="0"/>
                        <a:t>Continuously refine strategies.</a:t>
                      </a:r>
                    </a:p>
                  </a:txBody>
                  <a:tcPr/>
                </a:tc>
                <a:extLst>
                  <a:ext uri="{0D108BD9-81ED-4DB2-BD59-A6C34878D82A}">
                    <a16:rowId xmlns:a16="http://schemas.microsoft.com/office/drawing/2014/main" val="1431056228"/>
                  </a:ext>
                </a:extLst>
              </a:tr>
              <a:tr h="1103811">
                <a:tc>
                  <a:txBody>
                    <a:bodyPr/>
                    <a:lstStyle/>
                    <a:p>
                      <a:pPr marL="342900" indent="-342900" algn="l">
                        <a:buFont typeface="Arial" panose="020B0604020202020204" pitchFamily="34" charset="0"/>
                        <a:buChar char="•"/>
                      </a:pPr>
                      <a:r>
                        <a:rPr lang="en-US" sz="1600" dirty="0"/>
                        <a:t>Project Manager</a:t>
                      </a:r>
                    </a:p>
                    <a:p>
                      <a:pPr marL="342900" indent="-342900" algn="l">
                        <a:buFont typeface="Arial" panose="020B0604020202020204" pitchFamily="34" charset="0"/>
                        <a:buChar char="•"/>
                      </a:pPr>
                      <a:r>
                        <a:rPr lang="en-US" sz="1600" dirty="0"/>
                        <a:t>Business Analysts</a:t>
                      </a:r>
                    </a:p>
                    <a:p>
                      <a:pPr marL="342900" indent="-342900" algn="l">
                        <a:buFont typeface="Arial" panose="020B0604020202020204" pitchFamily="34" charset="0"/>
                        <a:buChar char="•"/>
                      </a:pPr>
                      <a:r>
                        <a:rPr lang="en-US" sz="1600" dirty="0"/>
                        <a:t>Budget</a:t>
                      </a:r>
                    </a:p>
                  </a:txBody>
                  <a:tcPr/>
                </a:tc>
                <a:tc>
                  <a:txBody>
                    <a:bodyPr/>
                    <a:lstStyle/>
                    <a:p>
                      <a:pPr marL="342900" indent="-342900" algn="l">
                        <a:buFont typeface="Arial" panose="020B0604020202020204" pitchFamily="34" charset="0"/>
                        <a:buChar char="•"/>
                      </a:pPr>
                      <a:r>
                        <a:rPr lang="en-US" sz="1600" dirty="0"/>
                        <a:t>Data Engineers</a:t>
                      </a:r>
                    </a:p>
                    <a:p>
                      <a:pPr marL="342900" indent="-342900" algn="l">
                        <a:buFont typeface="Arial" panose="020B0604020202020204" pitchFamily="34" charset="0"/>
                        <a:buChar char="•"/>
                      </a:pPr>
                      <a:r>
                        <a:rPr lang="en-US" sz="1600" dirty="0"/>
                        <a:t>Data Analysts</a:t>
                      </a:r>
                    </a:p>
                    <a:p>
                      <a:pPr marL="342900" indent="-342900" algn="l">
                        <a:buFont typeface="Arial" panose="020B0604020202020204" pitchFamily="34" charset="0"/>
                        <a:buChar char="•"/>
                      </a:pPr>
                      <a:r>
                        <a:rPr lang="en-US" sz="1600" dirty="0"/>
                        <a:t>Budget</a:t>
                      </a:r>
                    </a:p>
                  </a:txBody>
                  <a:tcPr/>
                </a:tc>
                <a:tc>
                  <a:txBody>
                    <a:bodyPr/>
                    <a:lstStyle/>
                    <a:p>
                      <a:pPr marL="342900" indent="-342900" algn="l">
                        <a:buFont typeface="Arial" panose="020B0604020202020204" pitchFamily="34" charset="0"/>
                        <a:buChar char="•"/>
                      </a:pPr>
                      <a:r>
                        <a:rPr lang="en-US" sz="1600" dirty="0"/>
                        <a:t>Data Scientists</a:t>
                      </a:r>
                    </a:p>
                  </a:txBody>
                  <a:tcPr/>
                </a:tc>
                <a:tc>
                  <a:txBody>
                    <a:bodyPr/>
                    <a:lstStyle/>
                    <a:p>
                      <a:pPr marL="342900" indent="-342900" algn="l">
                        <a:buFont typeface="Arial" panose="020B0604020202020204" pitchFamily="34" charset="0"/>
                        <a:buChar char="•"/>
                      </a:pPr>
                      <a:r>
                        <a:rPr lang="en-US" sz="1600" dirty="0"/>
                        <a:t>Financial Advisors</a:t>
                      </a:r>
                    </a:p>
                    <a:p>
                      <a:pPr marL="342900" indent="-342900" algn="l">
                        <a:buFont typeface="Arial" panose="020B0604020202020204" pitchFamily="34" charset="0"/>
                        <a:buChar char="•"/>
                      </a:pPr>
                      <a:r>
                        <a:rPr lang="en-US" sz="1600" dirty="0"/>
                        <a:t>BD Analyst</a:t>
                      </a:r>
                    </a:p>
                  </a:txBody>
                  <a:tcPr/>
                </a:tc>
                <a:tc>
                  <a:txBody>
                    <a:bodyPr/>
                    <a:lstStyle/>
                    <a:p>
                      <a:pPr marL="342900" indent="-342900" algn="l">
                        <a:buFont typeface="Arial" panose="020B0604020202020204" pitchFamily="34" charset="0"/>
                        <a:buChar char="•"/>
                      </a:pPr>
                      <a:r>
                        <a:rPr lang="en-US" sz="1600" dirty="0"/>
                        <a:t>BD Analysts</a:t>
                      </a:r>
                    </a:p>
                    <a:p>
                      <a:pPr marL="342900" indent="-342900" algn="l">
                        <a:buFont typeface="Arial" panose="020B0604020202020204" pitchFamily="34" charset="0"/>
                        <a:buChar char="•"/>
                      </a:pPr>
                      <a:r>
                        <a:rPr lang="en-US" sz="1600" dirty="0"/>
                        <a:t>Customer Service Rep</a:t>
                      </a:r>
                    </a:p>
                    <a:p>
                      <a:pPr marL="342900" indent="-342900" algn="l">
                        <a:buFont typeface="Arial" panose="020B0604020202020204" pitchFamily="34" charset="0"/>
                        <a:buChar char="•"/>
                      </a:pPr>
                      <a:r>
                        <a:rPr lang="en-US" sz="1600" dirty="0"/>
                        <a:t>Budget</a:t>
                      </a:r>
                    </a:p>
                  </a:txBody>
                  <a:tcPr/>
                </a:tc>
                <a:tc>
                  <a:txBody>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t>BI Analyst </a:t>
                      </a:r>
                    </a:p>
                    <a:p>
                      <a:pPr marL="342900" indent="-342900" algn="l">
                        <a:buFont typeface="Arial" panose="020B0604020202020204" pitchFamily="34" charset="0"/>
                        <a:buChar char="•"/>
                      </a:pPr>
                      <a:endParaRPr lang="en-US" sz="1600" dirty="0"/>
                    </a:p>
                  </a:txBody>
                  <a:tcPr/>
                </a:tc>
                <a:extLst>
                  <a:ext uri="{0D108BD9-81ED-4DB2-BD59-A6C34878D82A}">
                    <a16:rowId xmlns:a16="http://schemas.microsoft.com/office/drawing/2014/main" val="3496681466"/>
                  </a:ext>
                </a:extLst>
              </a:tr>
            </a:tbl>
          </a:graphicData>
        </a:graphic>
      </p:graphicFrame>
      <p:sp>
        <p:nvSpPr>
          <p:cNvPr id="8" name="Rectangle: Top Corners Rounded 7">
            <a:extLst>
              <a:ext uri="{FF2B5EF4-FFF2-40B4-BE49-F238E27FC236}">
                <a16:creationId xmlns:a16="http://schemas.microsoft.com/office/drawing/2014/main" id="{2D461B3F-95C8-5219-AD7D-DC60D39C3AB2}"/>
              </a:ext>
            </a:extLst>
          </p:cNvPr>
          <p:cNvSpPr/>
          <p:nvPr/>
        </p:nvSpPr>
        <p:spPr>
          <a:xfrm rot="16200000">
            <a:off x="471495" y="2992262"/>
            <a:ext cx="871752" cy="1725226"/>
          </a:xfrm>
          <a:prstGeom prst="round2SameRect">
            <a:avLst>
              <a:gd name="adj1" fmla="val 50000"/>
              <a:gd name="adj2" fmla="val 0"/>
            </a:avLst>
          </a:prstGeom>
          <a:solidFill>
            <a:srgbClr val="1F4212"/>
          </a:solidFill>
          <a:ln>
            <a:solidFill>
              <a:srgbClr val="1F421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B3CE50E-424E-4FB0-6564-51D331088B36}"/>
              </a:ext>
            </a:extLst>
          </p:cNvPr>
          <p:cNvSpPr txBox="1"/>
          <p:nvPr/>
        </p:nvSpPr>
        <p:spPr>
          <a:xfrm>
            <a:off x="26562" y="3618833"/>
            <a:ext cx="1994143" cy="461665"/>
          </a:xfrm>
          <a:prstGeom prst="rect">
            <a:avLst/>
          </a:prstGeom>
          <a:noFill/>
        </p:spPr>
        <p:txBody>
          <a:bodyPr wrap="square" rtlCol="0">
            <a:spAutoFit/>
          </a:bodyPr>
          <a:lstStyle/>
          <a:p>
            <a:pPr algn="ctr"/>
            <a:r>
              <a:rPr lang="en-US" sz="2400" b="1" dirty="0">
                <a:solidFill>
                  <a:schemeClr val="bg1"/>
                </a:solidFill>
              </a:rPr>
              <a:t>Goal</a:t>
            </a:r>
          </a:p>
        </p:txBody>
      </p:sp>
      <p:sp>
        <p:nvSpPr>
          <p:cNvPr id="12" name="Rectangle: Top Corners Rounded 11">
            <a:extLst>
              <a:ext uri="{FF2B5EF4-FFF2-40B4-BE49-F238E27FC236}">
                <a16:creationId xmlns:a16="http://schemas.microsoft.com/office/drawing/2014/main" id="{0ACBD90E-5A0B-C956-1169-B1AC1E72650A}"/>
              </a:ext>
            </a:extLst>
          </p:cNvPr>
          <p:cNvSpPr/>
          <p:nvPr/>
        </p:nvSpPr>
        <p:spPr>
          <a:xfrm rot="16200000">
            <a:off x="465353" y="4265622"/>
            <a:ext cx="871752" cy="1743422"/>
          </a:xfrm>
          <a:prstGeom prst="round2SameRect">
            <a:avLst>
              <a:gd name="adj1" fmla="val 50000"/>
              <a:gd name="adj2" fmla="val 0"/>
            </a:avLst>
          </a:prstGeom>
          <a:solidFill>
            <a:srgbClr val="1F4212"/>
          </a:solidFill>
          <a:ln>
            <a:solidFill>
              <a:srgbClr val="1F421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4DF0AB9-D86B-3D06-61AA-0EDFDAA86861}"/>
              </a:ext>
            </a:extLst>
          </p:cNvPr>
          <p:cNvSpPr txBox="1"/>
          <p:nvPr/>
        </p:nvSpPr>
        <p:spPr>
          <a:xfrm>
            <a:off x="-152167" y="4911710"/>
            <a:ext cx="2266071" cy="461665"/>
          </a:xfrm>
          <a:prstGeom prst="rect">
            <a:avLst/>
          </a:prstGeom>
          <a:noFill/>
        </p:spPr>
        <p:txBody>
          <a:bodyPr wrap="square" rtlCol="0">
            <a:spAutoFit/>
          </a:bodyPr>
          <a:lstStyle/>
          <a:p>
            <a:pPr algn="ctr"/>
            <a:r>
              <a:rPr lang="en-US" sz="2400" b="1" dirty="0">
                <a:solidFill>
                  <a:schemeClr val="bg1"/>
                </a:solidFill>
              </a:rPr>
              <a:t>Resources</a:t>
            </a:r>
          </a:p>
        </p:txBody>
      </p:sp>
    </p:spTree>
    <p:extLst>
      <p:ext uri="{BB962C8B-B14F-4D97-AF65-F5344CB8AC3E}">
        <p14:creationId xmlns:p14="http://schemas.microsoft.com/office/powerpoint/2010/main" val="37714092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Conclusion</a:t>
            </a:r>
          </a:p>
        </p:txBody>
      </p:sp>
      <p:sp>
        <p:nvSpPr>
          <p:cNvPr id="5" name="TextBox 4">
            <a:extLst>
              <a:ext uri="{FF2B5EF4-FFF2-40B4-BE49-F238E27FC236}">
                <a16:creationId xmlns:a16="http://schemas.microsoft.com/office/drawing/2014/main" id="{62D0CF4A-0C03-CDA2-2187-5ECAF215F093}"/>
              </a:ext>
            </a:extLst>
          </p:cNvPr>
          <p:cNvSpPr txBox="1"/>
          <p:nvPr/>
        </p:nvSpPr>
        <p:spPr>
          <a:xfrm>
            <a:off x="1188720" y="1630680"/>
            <a:ext cx="7848600" cy="2947538"/>
          </a:xfrm>
          <a:prstGeom prst="rect">
            <a:avLst/>
          </a:prstGeom>
          <a:noFill/>
        </p:spPr>
        <p:txBody>
          <a:bodyPr wrap="square">
            <a:spAutoFit/>
          </a:bodyPr>
          <a:lstStyle/>
          <a:p>
            <a:pPr marL="342900" indent="-342900">
              <a:lnSpc>
                <a:spcPct val="200000"/>
              </a:lnSpc>
              <a:buFont typeface="Wingdings" panose="05000000000000000000" pitchFamily="2" charset="2"/>
              <a:buChar char="ü"/>
            </a:pPr>
            <a:r>
              <a:rPr lang="en-US" sz="2400" dirty="0"/>
              <a:t>Customer Behavior Insights</a:t>
            </a:r>
          </a:p>
          <a:p>
            <a:pPr marL="342900" indent="-342900">
              <a:lnSpc>
                <a:spcPct val="200000"/>
              </a:lnSpc>
              <a:buFont typeface="Wingdings" panose="05000000000000000000" pitchFamily="2" charset="2"/>
              <a:buChar char="ü"/>
            </a:pPr>
            <a:r>
              <a:rPr lang="en-US" sz="2400" dirty="0"/>
              <a:t>Attrition Factors</a:t>
            </a:r>
          </a:p>
          <a:p>
            <a:pPr marL="342900" indent="-342900" algn="l">
              <a:lnSpc>
                <a:spcPct val="200000"/>
              </a:lnSpc>
              <a:buFont typeface="Wingdings" panose="05000000000000000000" pitchFamily="2" charset="2"/>
              <a:buChar char="ü"/>
            </a:pPr>
            <a:r>
              <a:rPr lang="en-US" sz="2400" dirty="0"/>
              <a:t>Actionable Recommendations</a:t>
            </a:r>
          </a:p>
          <a:p>
            <a:pPr marL="342900" indent="-342900" algn="l">
              <a:lnSpc>
                <a:spcPct val="200000"/>
              </a:lnSpc>
              <a:buFont typeface="Wingdings" panose="05000000000000000000" pitchFamily="2" charset="2"/>
              <a:buChar char="ü"/>
            </a:pPr>
            <a:r>
              <a:rPr lang="en-US" sz="2400" dirty="0"/>
              <a:t>High-Level Roadmap</a:t>
            </a:r>
          </a:p>
        </p:txBody>
      </p:sp>
    </p:spTree>
    <p:extLst>
      <p:ext uri="{BB962C8B-B14F-4D97-AF65-F5344CB8AC3E}">
        <p14:creationId xmlns:p14="http://schemas.microsoft.com/office/powerpoint/2010/main" val="18358161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68651B-2506-0C0E-767A-5BA86D19932B}"/>
              </a:ext>
            </a:extLst>
          </p:cNvPr>
          <p:cNvSpPr txBox="1"/>
          <p:nvPr/>
        </p:nvSpPr>
        <p:spPr>
          <a:xfrm>
            <a:off x="1028700" y="3240808"/>
            <a:ext cx="10134600" cy="1015663"/>
          </a:xfrm>
          <a:prstGeom prst="rect">
            <a:avLst/>
          </a:prstGeom>
          <a:noFill/>
        </p:spPr>
        <p:txBody>
          <a:bodyPr wrap="square" anchor="ctr">
            <a:spAutoFit/>
          </a:bodyPr>
          <a:lstStyle/>
          <a:p>
            <a:pPr algn="ctr"/>
            <a:r>
              <a:rPr lang="en-US" sz="6000" dirty="0"/>
              <a:t>Thanks For Your Attention!</a:t>
            </a:r>
          </a:p>
        </p:txBody>
      </p:sp>
    </p:spTree>
    <p:extLst>
      <p:ext uri="{BB962C8B-B14F-4D97-AF65-F5344CB8AC3E}">
        <p14:creationId xmlns:p14="http://schemas.microsoft.com/office/powerpoint/2010/main" val="15483234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Predictive Modeling</a:t>
            </a:r>
          </a:p>
        </p:txBody>
      </p:sp>
      <p:sp>
        <p:nvSpPr>
          <p:cNvPr id="5" name="TextBox 4">
            <a:extLst>
              <a:ext uri="{FF2B5EF4-FFF2-40B4-BE49-F238E27FC236}">
                <a16:creationId xmlns:a16="http://schemas.microsoft.com/office/drawing/2014/main" id="{3F54745B-FC99-5B17-588C-68E1BD68E102}"/>
              </a:ext>
            </a:extLst>
          </p:cNvPr>
          <p:cNvSpPr txBox="1"/>
          <p:nvPr/>
        </p:nvSpPr>
        <p:spPr>
          <a:xfrm>
            <a:off x="492633" y="2493421"/>
            <a:ext cx="2908300" cy="400110"/>
          </a:xfrm>
          <a:prstGeom prst="rect">
            <a:avLst/>
          </a:prstGeom>
          <a:noFill/>
        </p:spPr>
        <p:txBody>
          <a:bodyPr wrap="square" rtlCol="0">
            <a:spAutoFit/>
          </a:bodyPr>
          <a:lstStyle/>
          <a:p>
            <a:r>
              <a:rPr lang="en-US" sz="2000" b="1" dirty="0"/>
              <a:t>Training dataset</a:t>
            </a:r>
          </a:p>
        </p:txBody>
      </p:sp>
      <p:sp>
        <p:nvSpPr>
          <p:cNvPr id="6" name="TextBox 5">
            <a:extLst>
              <a:ext uri="{FF2B5EF4-FFF2-40B4-BE49-F238E27FC236}">
                <a16:creationId xmlns:a16="http://schemas.microsoft.com/office/drawing/2014/main" id="{C5B7B63C-A1C9-2657-A35F-78CC5594064C}"/>
              </a:ext>
            </a:extLst>
          </p:cNvPr>
          <p:cNvSpPr txBox="1"/>
          <p:nvPr/>
        </p:nvSpPr>
        <p:spPr>
          <a:xfrm>
            <a:off x="4381672" y="5193166"/>
            <a:ext cx="2908300" cy="400110"/>
          </a:xfrm>
          <a:prstGeom prst="rect">
            <a:avLst/>
          </a:prstGeom>
          <a:noFill/>
        </p:spPr>
        <p:txBody>
          <a:bodyPr wrap="square" rtlCol="0">
            <a:spAutoFit/>
          </a:bodyPr>
          <a:lstStyle/>
          <a:p>
            <a:r>
              <a:rPr lang="en-US" sz="2000" b="1" dirty="0"/>
              <a:t>Test dataset</a:t>
            </a:r>
          </a:p>
        </p:txBody>
      </p:sp>
      <p:sp>
        <p:nvSpPr>
          <p:cNvPr id="7" name="TextBox 6">
            <a:extLst>
              <a:ext uri="{FF2B5EF4-FFF2-40B4-BE49-F238E27FC236}">
                <a16:creationId xmlns:a16="http://schemas.microsoft.com/office/drawing/2014/main" id="{4891FDA6-C25E-FE3A-A46A-693EC99DE84C}"/>
              </a:ext>
            </a:extLst>
          </p:cNvPr>
          <p:cNvSpPr txBox="1"/>
          <p:nvPr/>
        </p:nvSpPr>
        <p:spPr>
          <a:xfrm>
            <a:off x="4449605" y="1701070"/>
            <a:ext cx="2908300" cy="461665"/>
          </a:xfrm>
          <a:prstGeom prst="rect">
            <a:avLst/>
          </a:prstGeom>
          <a:noFill/>
        </p:spPr>
        <p:txBody>
          <a:bodyPr wrap="square" rtlCol="0">
            <a:spAutoFit/>
          </a:bodyPr>
          <a:lstStyle/>
          <a:p>
            <a:r>
              <a:rPr lang="en-US" sz="2400" b="1" dirty="0"/>
              <a:t>ML Model</a:t>
            </a:r>
          </a:p>
        </p:txBody>
      </p:sp>
      <p:sp>
        <p:nvSpPr>
          <p:cNvPr id="8" name="TextBox 7">
            <a:extLst>
              <a:ext uri="{FF2B5EF4-FFF2-40B4-BE49-F238E27FC236}">
                <a16:creationId xmlns:a16="http://schemas.microsoft.com/office/drawing/2014/main" id="{4B69C865-5EED-316B-1E72-381D9067982C}"/>
              </a:ext>
            </a:extLst>
          </p:cNvPr>
          <p:cNvSpPr txBox="1"/>
          <p:nvPr/>
        </p:nvSpPr>
        <p:spPr>
          <a:xfrm>
            <a:off x="8511132" y="1701070"/>
            <a:ext cx="2908300" cy="461665"/>
          </a:xfrm>
          <a:prstGeom prst="rect">
            <a:avLst/>
          </a:prstGeom>
          <a:noFill/>
        </p:spPr>
        <p:txBody>
          <a:bodyPr wrap="square" rtlCol="0">
            <a:spAutoFit/>
          </a:bodyPr>
          <a:lstStyle/>
          <a:p>
            <a:r>
              <a:rPr lang="en-US" sz="2400" b="1" dirty="0"/>
              <a:t>Predictions</a:t>
            </a:r>
          </a:p>
        </p:txBody>
      </p:sp>
      <p:pic>
        <p:nvPicPr>
          <p:cNvPr id="10" name="Picture 9" descr="A group of people standing in a line&#10;&#10;Description automatically generated">
            <a:extLst>
              <a:ext uri="{FF2B5EF4-FFF2-40B4-BE49-F238E27FC236}">
                <a16:creationId xmlns:a16="http://schemas.microsoft.com/office/drawing/2014/main" id="{0C7D82EC-6810-FD8C-7574-1266778C67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6800" y="2283522"/>
            <a:ext cx="1873943" cy="1028832"/>
          </a:xfrm>
          <a:prstGeom prst="rect">
            <a:avLst/>
          </a:prstGeom>
        </p:spPr>
      </p:pic>
      <p:pic>
        <p:nvPicPr>
          <p:cNvPr id="12" name="Picture 11" descr="A group of people standing on a conveyor belt&#10;&#10;Description automatically generated">
            <a:extLst>
              <a:ext uri="{FF2B5EF4-FFF2-40B4-BE49-F238E27FC236}">
                <a16:creationId xmlns:a16="http://schemas.microsoft.com/office/drawing/2014/main" id="{926C4D46-DF7F-1367-58BA-126D2E9D29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70391" y="3566501"/>
            <a:ext cx="1873943" cy="1028832"/>
          </a:xfrm>
          <a:prstGeom prst="rect">
            <a:avLst/>
          </a:prstGeom>
        </p:spPr>
      </p:pic>
      <p:pic>
        <p:nvPicPr>
          <p:cNvPr id="14" name="Picture 13" descr="Blue line art of a diagram&#10;&#10;Description automatically generated">
            <a:extLst>
              <a:ext uri="{FF2B5EF4-FFF2-40B4-BE49-F238E27FC236}">
                <a16:creationId xmlns:a16="http://schemas.microsoft.com/office/drawing/2014/main" id="{B4D0CCA5-E49F-6669-F18D-CC4A9E8C8DDA}"/>
              </a:ext>
            </a:extLst>
          </p:cNvPr>
          <p:cNvPicPr>
            <a:picLocks noChangeAspect="1"/>
          </p:cNvPicPr>
          <p:nvPr/>
        </p:nvPicPr>
        <p:blipFill rotWithShape="1">
          <a:blip r:embed="rId5">
            <a:extLst>
              <a:ext uri="{28A0092B-C50C-407E-A947-70E740481C1C}">
                <a14:useLocalDpi xmlns:a14="http://schemas.microsoft.com/office/drawing/2010/main" val="0"/>
              </a:ext>
            </a:extLst>
          </a:blip>
          <a:srcRect l="17750" t="11814" r="15185" b="20675"/>
          <a:stretch/>
        </p:blipFill>
        <p:spPr>
          <a:xfrm>
            <a:off x="4265925" y="2250603"/>
            <a:ext cx="1984402" cy="1997579"/>
          </a:xfrm>
          <a:prstGeom prst="rect">
            <a:avLst/>
          </a:prstGeom>
        </p:spPr>
      </p:pic>
      <p:pic>
        <p:nvPicPr>
          <p:cNvPr id="16" name="Picture 15" descr="A black and white icon of a paper and a stack of coins&#10;&#10;Description automatically generated">
            <a:extLst>
              <a:ext uri="{FF2B5EF4-FFF2-40B4-BE49-F238E27FC236}">
                <a16:creationId xmlns:a16="http://schemas.microsoft.com/office/drawing/2014/main" id="{09877137-90C0-0522-2AC6-AB080431ECD0}"/>
              </a:ext>
            </a:extLst>
          </p:cNvPr>
          <p:cNvPicPr>
            <a:picLocks noChangeAspect="1"/>
          </p:cNvPicPr>
          <p:nvPr/>
        </p:nvPicPr>
        <p:blipFill>
          <a:blip r:embed="rId6">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1091646" y="2934715"/>
            <a:ext cx="773229" cy="927875"/>
          </a:xfrm>
          <a:prstGeom prst="rect">
            <a:avLst/>
          </a:prstGeom>
        </p:spPr>
      </p:pic>
      <p:pic>
        <p:nvPicPr>
          <p:cNvPr id="18" name="Picture 17" descr="A black and white icon of a paper and a stack of coins&#10;&#10;Description automatically generated">
            <a:extLst>
              <a:ext uri="{FF2B5EF4-FFF2-40B4-BE49-F238E27FC236}">
                <a16:creationId xmlns:a16="http://schemas.microsoft.com/office/drawing/2014/main" id="{B061189A-0E9E-23A4-6FA6-3BF759FA6CAF}"/>
              </a:ext>
            </a:extLst>
          </p:cNvPr>
          <p:cNvPicPr>
            <a:picLocks noChangeAspect="1"/>
          </p:cNvPicPr>
          <p:nvPr/>
        </p:nvPicPr>
        <p:blipFill>
          <a:blip r:embed="rId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4842419" y="5633118"/>
            <a:ext cx="773229" cy="927875"/>
          </a:xfrm>
          <a:prstGeom prst="rect">
            <a:avLst/>
          </a:prstGeom>
        </p:spPr>
      </p:pic>
      <p:sp>
        <p:nvSpPr>
          <p:cNvPr id="19" name="TextBox 18">
            <a:extLst>
              <a:ext uri="{FF2B5EF4-FFF2-40B4-BE49-F238E27FC236}">
                <a16:creationId xmlns:a16="http://schemas.microsoft.com/office/drawing/2014/main" id="{AAE2BAA5-EE46-58F3-DC53-7EB9261E8B19}"/>
              </a:ext>
            </a:extLst>
          </p:cNvPr>
          <p:cNvSpPr txBox="1"/>
          <p:nvPr/>
        </p:nvSpPr>
        <p:spPr>
          <a:xfrm>
            <a:off x="10189928" y="2693476"/>
            <a:ext cx="2908300" cy="338554"/>
          </a:xfrm>
          <a:prstGeom prst="rect">
            <a:avLst/>
          </a:prstGeom>
          <a:noFill/>
        </p:spPr>
        <p:txBody>
          <a:bodyPr wrap="square" rtlCol="0">
            <a:spAutoFit/>
          </a:bodyPr>
          <a:lstStyle/>
          <a:p>
            <a:r>
              <a:rPr lang="en-US" sz="1600" dirty="0"/>
              <a:t>Existing Customers</a:t>
            </a:r>
          </a:p>
        </p:txBody>
      </p:sp>
      <p:sp>
        <p:nvSpPr>
          <p:cNvPr id="20" name="TextBox 19">
            <a:extLst>
              <a:ext uri="{FF2B5EF4-FFF2-40B4-BE49-F238E27FC236}">
                <a16:creationId xmlns:a16="http://schemas.microsoft.com/office/drawing/2014/main" id="{F20C2024-8EB1-AFE3-227B-870F88A21385}"/>
              </a:ext>
            </a:extLst>
          </p:cNvPr>
          <p:cNvSpPr txBox="1"/>
          <p:nvPr/>
        </p:nvSpPr>
        <p:spPr>
          <a:xfrm>
            <a:off x="10189928" y="3938482"/>
            <a:ext cx="2908300" cy="338554"/>
          </a:xfrm>
          <a:prstGeom prst="rect">
            <a:avLst/>
          </a:prstGeom>
          <a:noFill/>
        </p:spPr>
        <p:txBody>
          <a:bodyPr wrap="square" rtlCol="0">
            <a:spAutoFit/>
          </a:bodyPr>
          <a:lstStyle/>
          <a:p>
            <a:r>
              <a:rPr lang="en-US" sz="1600" dirty="0"/>
              <a:t>Attrited Customers</a:t>
            </a:r>
          </a:p>
        </p:txBody>
      </p:sp>
      <p:sp>
        <p:nvSpPr>
          <p:cNvPr id="21" name="Arrow: Right 20">
            <a:extLst>
              <a:ext uri="{FF2B5EF4-FFF2-40B4-BE49-F238E27FC236}">
                <a16:creationId xmlns:a16="http://schemas.microsoft.com/office/drawing/2014/main" id="{47EC04D1-90C2-4A4E-FE7A-35CC8E53B65D}"/>
              </a:ext>
            </a:extLst>
          </p:cNvPr>
          <p:cNvSpPr/>
          <p:nvPr/>
        </p:nvSpPr>
        <p:spPr>
          <a:xfrm>
            <a:off x="2625694" y="3114155"/>
            <a:ext cx="1238491" cy="568993"/>
          </a:xfrm>
          <a:prstGeom prst="rightArrow">
            <a:avLst/>
          </a:prstGeom>
          <a:noFill/>
          <a:ln w="3810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E5390A5E-5760-9296-F948-201E2A24E2D6}"/>
              </a:ext>
            </a:extLst>
          </p:cNvPr>
          <p:cNvSpPr/>
          <p:nvPr/>
        </p:nvSpPr>
        <p:spPr>
          <a:xfrm rot="16200000">
            <a:off x="4707751" y="4366727"/>
            <a:ext cx="822960" cy="568993"/>
          </a:xfrm>
          <a:prstGeom prst="rightArrow">
            <a:avLst/>
          </a:prstGeom>
          <a:noFill/>
          <a:ln w="3810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79E54571-AD58-03A9-EB68-4288BB71ABFB}"/>
              </a:ext>
            </a:extLst>
          </p:cNvPr>
          <p:cNvSpPr/>
          <p:nvPr/>
        </p:nvSpPr>
        <p:spPr>
          <a:xfrm>
            <a:off x="6705446" y="3114154"/>
            <a:ext cx="1238491" cy="568993"/>
          </a:xfrm>
          <a:prstGeom prst="rightArrow">
            <a:avLst/>
          </a:prstGeom>
          <a:noFill/>
          <a:ln w="3810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E9D9F451-E3D5-8C93-9CF1-772926545DA6}"/>
              </a:ext>
            </a:extLst>
          </p:cNvPr>
          <p:cNvSpPr txBox="1"/>
          <p:nvPr/>
        </p:nvSpPr>
        <p:spPr>
          <a:xfrm>
            <a:off x="-305569" y="1364676"/>
            <a:ext cx="3765675" cy="461665"/>
          </a:xfrm>
          <a:prstGeom prst="rect">
            <a:avLst/>
          </a:prstGeom>
          <a:noFill/>
        </p:spPr>
        <p:txBody>
          <a:bodyPr wrap="square" anchor="t">
            <a:spAutoFit/>
          </a:bodyPr>
          <a:lstStyle/>
          <a:p>
            <a:pPr algn="ctr"/>
            <a:r>
              <a:rPr lang="en-US" sz="2400" dirty="0">
                <a:solidFill>
                  <a:srgbClr val="FF0000"/>
                </a:solidFill>
              </a:rPr>
              <a:t>80/20 random split</a:t>
            </a:r>
          </a:p>
        </p:txBody>
      </p:sp>
      <p:sp>
        <p:nvSpPr>
          <p:cNvPr id="32" name="Oval 31">
            <a:extLst>
              <a:ext uri="{FF2B5EF4-FFF2-40B4-BE49-F238E27FC236}">
                <a16:creationId xmlns:a16="http://schemas.microsoft.com/office/drawing/2014/main" id="{43E84455-1E9E-FB4A-4737-24E60BAA2E00}"/>
              </a:ext>
            </a:extLst>
          </p:cNvPr>
          <p:cNvSpPr/>
          <p:nvPr/>
        </p:nvSpPr>
        <p:spPr>
          <a:xfrm rot="18496107">
            <a:off x="2192931" y="892864"/>
            <a:ext cx="2534351" cy="7181029"/>
          </a:xfrm>
          <a:prstGeom prst="ellipse">
            <a:avLst/>
          </a:prstGeom>
          <a:noFill/>
          <a:ln w="28575">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1304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ipe(left)">
                                      <p:cBhvr>
                                        <p:cTn id="21" dur="500"/>
                                        <p:tgtEl>
                                          <p:spTgt spid="21"/>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down)">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wipe(left)">
                                      <p:cBhvr>
                                        <p:cTn id="40" dur="500"/>
                                        <p:tgtEl>
                                          <p:spTgt spid="2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fade">
                                      <p:cBhvr>
                                        <p:cTn id="45" dur="500"/>
                                        <p:tgtEl>
                                          <p:spTgt spid="1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fade">
                                      <p:cBhvr>
                                        <p:cTn id="53" dur="500"/>
                                        <p:tgtEl>
                                          <p:spTgt spid="1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1" fill="hold" grpId="0" nodeType="clickEffect">
                                  <p:stCondLst>
                                    <p:cond delay="0"/>
                                  </p:stCondLst>
                                  <p:childTnLst>
                                    <p:set>
                                      <p:cBhvr>
                                        <p:cTn id="60" dur="1" fill="hold">
                                          <p:stCondLst>
                                            <p:cond delay="0"/>
                                          </p:stCondLst>
                                        </p:cTn>
                                        <p:tgtEl>
                                          <p:spTgt spid="32"/>
                                        </p:tgtEl>
                                        <p:attrNameLst>
                                          <p:attrName>style.visibility</p:attrName>
                                        </p:attrNameLst>
                                      </p:cBhvr>
                                      <p:to>
                                        <p:strVal val="visible"/>
                                      </p:to>
                                    </p:set>
                                    <p:animEffect transition="in" filter="wipe(up)">
                                      <p:cBhvr>
                                        <p:cTn id="61" dur="500"/>
                                        <p:tgtEl>
                                          <p:spTgt spid="32"/>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7"/>
                                        </p:tgtEl>
                                        <p:attrNameLst>
                                          <p:attrName>style.visibility</p:attrName>
                                        </p:attrNameLst>
                                      </p:cBhvr>
                                      <p:to>
                                        <p:strVal val="visible"/>
                                      </p:to>
                                    </p:set>
                                    <p:animEffect transition="in" filter="fade">
                                      <p:cBhvr>
                                        <p:cTn id="64" dur="500"/>
                                        <p:tgtEl>
                                          <p:spTgt spid="27"/>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xit" presetSubtype="0" fill="hold" grpId="1" nodeType="clickEffect">
                                  <p:stCondLst>
                                    <p:cond delay="0"/>
                                  </p:stCondLst>
                                  <p:childTnLst>
                                    <p:animEffect transition="out" filter="fade">
                                      <p:cBhvr>
                                        <p:cTn id="68" dur="500"/>
                                        <p:tgtEl>
                                          <p:spTgt spid="32"/>
                                        </p:tgtEl>
                                      </p:cBhvr>
                                    </p:animEffect>
                                    <p:set>
                                      <p:cBhvr>
                                        <p:cTn id="69" dur="1" fill="hold">
                                          <p:stCondLst>
                                            <p:cond delay="499"/>
                                          </p:stCondLst>
                                        </p:cTn>
                                        <p:tgtEl>
                                          <p:spTgt spid="32"/>
                                        </p:tgtEl>
                                        <p:attrNameLst>
                                          <p:attrName>style.visibility</p:attrName>
                                        </p:attrNameLst>
                                      </p:cBhvr>
                                      <p:to>
                                        <p:strVal val="hidden"/>
                                      </p:to>
                                    </p:set>
                                  </p:childTnLst>
                                </p:cTn>
                              </p:par>
                              <p:par>
                                <p:cTn id="70" presetID="10" presetClass="exit" presetSubtype="0" fill="hold" grpId="1" nodeType="withEffect">
                                  <p:stCondLst>
                                    <p:cond delay="0"/>
                                  </p:stCondLst>
                                  <p:childTnLst>
                                    <p:animEffect transition="out" filter="fade">
                                      <p:cBhvr>
                                        <p:cTn id="71" dur="500"/>
                                        <p:tgtEl>
                                          <p:spTgt spid="27"/>
                                        </p:tgtEl>
                                      </p:cBhvr>
                                    </p:animEffect>
                                    <p:set>
                                      <p:cBhvr>
                                        <p:cTn id="72" dur="1" fill="hold">
                                          <p:stCondLst>
                                            <p:cond delay="499"/>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19" grpId="0"/>
      <p:bldP spid="20" grpId="0"/>
      <p:bldP spid="21" grpId="0" animBg="1"/>
      <p:bldP spid="22" grpId="0" animBg="1"/>
      <p:bldP spid="24" grpId="0" animBg="1"/>
      <p:bldP spid="27" grpId="0"/>
      <p:bldP spid="27" grpId="1"/>
      <p:bldP spid="32" grpId="0" animBg="1"/>
      <p:bldP spid="32" grpId="1" animBg="1"/>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D3DBE1-C86F-B0EC-05E1-F1B77FEBBAB0}"/>
              </a:ext>
            </a:extLst>
          </p:cNvPr>
          <p:cNvSpPr txBox="1"/>
          <p:nvPr/>
        </p:nvSpPr>
        <p:spPr>
          <a:xfrm>
            <a:off x="99647" y="3075057"/>
            <a:ext cx="2203936" cy="707886"/>
          </a:xfrm>
          <a:prstGeom prst="rect">
            <a:avLst/>
          </a:prstGeom>
          <a:noFill/>
          <a:ln w="28575">
            <a:solidFill>
              <a:schemeClr val="accent6">
                <a:lumMod val="60000"/>
                <a:lumOff val="40000"/>
              </a:schemeClr>
            </a:solidFill>
          </a:ln>
        </p:spPr>
        <p:txBody>
          <a:bodyPr wrap="square">
            <a:spAutoFit/>
          </a:bodyPr>
          <a:lstStyle/>
          <a:p>
            <a:pPr algn="ctr"/>
            <a:r>
              <a:rPr lang="en-US" sz="2000" dirty="0"/>
              <a:t>Existing: </a:t>
            </a:r>
            <a:r>
              <a:rPr lang="en-US" sz="2000" b="1" dirty="0"/>
              <a:t>8500</a:t>
            </a:r>
          </a:p>
          <a:p>
            <a:pPr algn="ctr"/>
            <a:r>
              <a:rPr lang="en-US" sz="2000" dirty="0"/>
              <a:t>Attrited: </a:t>
            </a:r>
            <a:r>
              <a:rPr lang="en-US" sz="2000" b="1" dirty="0"/>
              <a:t>1627</a:t>
            </a:r>
          </a:p>
        </p:txBody>
      </p:sp>
      <p:sp>
        <p:nvSpPr>
          <p:cNvPr id="6" name="TextBox 5">
            <a:extLst>
              <a:ext uri="{FF2B5EF4-FFF2-40B4-BE49-F238E27FC236}">
                <a16:creationId xmlns:a16="http://schemas.microsoft.com/office/drawing/2014/main" id="{AE9F3752-A27C-7350-A956-44E6E93194CB}"/>
              </a:ext>
            </a:extLst>
          </p:cNvPr>
          <p:cNvSpPr txBox="1"/>
          <p:nvPr/>
        </p:nvSpPr>
        <p:spPr>
          <a:xfrm>
            <a:off x="3053859" y="3075057"/>
            <a:ext cx="2203936" cy="707886"/>
          </a:xfrm>
          <a:prstGeom prst="rect">
            <a:avLst/>
          </a:prstGeom>
          <a:noFill/>
          <a:ln w="28575">
            <a:solidFill>
              <a:schemeClr val="accent6">
                <a:lumMod val="60000"/>
                <a:lumOff val="40000"/>
              </a:schemeClr>
            </a:solidFill>
          </a:ln>
        </p:spPr>
        <p:txBody>
          <a:bodyPr wrap="square">
            <a:spAutoFit/>
          </a:bodyPr>
          <a:lstStyle/>
          <a:p>
            <a:pPr algn="ctr"/>
            <a:r>
              <a:rPr lang="en-US" sz="2000" dirty="0"/>
              <a:t>Existing: </a:t>
            </a:r>
            <a:r>
              <a:rPr lang="en-US" sz="2000" b="1" dirty="0"/>
              <a:t>5380</a:t>
            </a:r>
          </a:p>
          <a:p>
            <a:pPr algn="ctr"/>
            <a:r>
              <a:rPr lang="en-US" sz="2000" dirty="0"/>
              <a:t>Attrited: </a:t>
            </a:r>
            <a:r>
              <a:rPr lang="en-US" sz="2000" b="1" dirty="0"/>
              <a:t>1083</a:t>
            </a:r>
          </a:p>
        </p:txBody>
      </p:sp>
      <p:sp>
        <p:nvSpPr>
          <p:cNvPr id="7" name="TextBox 6">
            <a:extLst>
              <a:ext uri="{FF2B5EF4-FFF2-40B4-BE49-F238E27FC236}">
                <a16:creationId xmlns:a16="http://schemas.microsoft.com/office/drawing/2014/main" id="{87A4E497-5990-4EED-FD3F-46923D71EFFD}"/>
              </a:ext>
            </a:extLst>
          </p:cNvPr>
          <p:cNvSpPr txBox="1"/>
          <p:nvPr/>
        </p:nvSpPr>
        <p:spPr>
          <a:xfrm>
            <a:off x="6685769" y="4142846"/>
            <a:ext cx="2203936" cy="707886"/>
          </a:xfrm>
          <a:prstGeom prst="rect">
            <a:avLst/>
          </a:prstGeom>
          <a:noFill/>
          <a:ln w="28575">
            <a:solidFill>
              <a:schemeClr val="accent6">
                <a:lumMod val="60000"/>
                <a:lumOff val="40000"/>
              </a:schemeClr>
            </a:solidFill>
          </a:ln>
        </p:spPr>
        <p:txBody>
          <a:bodyPr wrap="square">
            <a:spAutoFit/>
          </a:bodyPr>
          <a:lstStyle/>
          <a:p>
            <a:pPr algn="ctr"/>
            <a:r>
              <a:rPr lang="en-US" sz="2000" dirty="0"/>
              <a:t>Existing: </a:t>
            </a:r>
            <a:r>
              <a:rPr lang="en-US" sz="2000" b="1" dirty="0"/>
              <a:t>4292</a:t>
            </a:r>
          </a:p>
          <a:p>
            <a:pPr algn="ctr"/>
            <a:r>
              <a:rPr lang="en-US" sz="2000" dirty="0"/>
              <a:t>Attrited: </a:t>
            </a:r>
            <a:r>
              <a:rPr lang="en-US" sz="2000" b="1" dirty="0"/>
              <a:t>878</a:t>
            </a:r>
          </a:p>
        </p:txBody>
      </p:sp>
      <p:sp>
        <p:nvSpPr>
          <p:cNvPr id="8" name="TextBox 7">
            <a:extLst>
              <a:ext uri="{FF2B5EF4-FFF2-40B4-BE49-F238E27FC236}">
                <a16:creationId xmlns:a16="http://schemas.microsoft.com/office/drawing/2014/main" id="{3E19169F-189C-F3FA-5C71-B0E2F5BB4004}"/>
              </a:ext>
            </a:extLst>
          </p:cNvPr>
          <p:cNvSpPr txBox="1"/>
          <p:nvPr/>
        </p:nvSpPr>
        <p:spPr>
          <a:xfrm>
            <a:off x="9806353" y="4142846"/>
            <a:ext cx="2203936" cy="707886"/>
          </a:xfrm>
          <a:prstGeom prst="rect">
            <a:avLst/>
          </a:prstGeom>
          <a:noFill/>
          <a:ln w="28575">
            <a:solidFill>
              <a:schemeClr val="accent6">
                <a:lumMod val="60000"/>
                <a:lumOff val="40000"/>
              </a:schemeClr>
            </a:solidFill>
          </a:ln>
        </p:spPr>
        <p:txBody>
          <a:bodyPr wrap="square">
            <a:spAutoFit/>
          </a:bodyPr>
          <a:lstStyle/>
          <a:p>
            <a:pPr algn="ctr"/>
            <a:r>
              <a:rPr lang="en-US" sz="2000" dirty="0"/>
              <a:t>Existing: </a:t>
            </a:r>
            <a:r>
              <a:rPr lang="en-US" sz="2000" b="1" dirty="0"/>
              <a:t>4292</a:t>
            </a:r>
          </a:p>
          <a:p>
            <a:pPr algn="ctr"/>
            <a:r>
              <a:rPr lang="en-US" sz="2000" dirty="0"/>
              <a:t>Attrited: </a:t>
            </a:r>
            <a:r>
              <a:rPr lang="en-US" sz="2000" b="1" dirty="0"/>
              <a:t>4292</a:t>
            </a:r>
          </a:p>
        </p:txBody>
      </p:sp>
      <p:sp>
        <p:nvSpPr>
          <p:cNvPr id="10" name="TextBox 9">
            <a:extLst>
              <a:ext uri="{FF2B5EF4-FFF2-40B4-BE49-F238E27FC236}">
                <a16:creationId xmlns:a16="http://schemas.microsoft.com/office/drawing/2014/main" id="{C2086C4C-4EC1-B00A-32A8-733651D013F7}"/>
              </a:ext>
            </a:extLst>
          </p:cNvPr>
          <p:cNvSpPr txBox="1"/>
          <p:nvPr/>
        </p:nvSpPr>
        <p:spPr>
          <a:xfrm>
            <a:off x="17583" y="2599448"/>
            <a:ext cx="2368063" cy="369332"/>
          </a:xfrm>
          <a:prstGeom prst="rect">
            <a:avLst/>
          </a:prstGeom>
          <a:noFill/>
        </p:spPr>
        <p:txBody>
          <a:bodyPr wrap="square">
            <a:spAutoFit/>
          </a:bodyPr>
          <a:lstStyle/>
          <a:p>
            <a:pPr algn="ctr"/>
            <a:r>
              <a:rPr lang="en-US" dirty="0"/>
              <a:t>Original Dataset</a:t>
            </a:r>
          </a:p>
        </p:txBody>
      </p:sp>
      <p:sp>
        <p:nvSpPr>
          <p:cNvPr id="12" name="TextBox 11">
            <a:extLst>
              <a:ext uri="{FF2B5EF4-FFF2-40B4-BE49-F238E27FC236}">
                <a16:creationId xmlns:a16="http://schemas.microsoft.com/office/drawing/2014/main" id="{19F46FF8-A6AC-963D-F8CF-5688C3EAAC69}"/>
              </a:ext>
            </a:extLst>
          </p:cNvPr>
          <p:cNvSpPr txBox="1"/>
          <p:nvPr/>
        </p:nvSpPr>
        <p:spPr>
          <a:xfrm>
            <a:off x="2655283" y="2599448"/>
            <a:ext cx="3012828" cy="369332"/>
          </a:xfrm>
          <a:prstGeom prst="rect">
            <a:avLst/>
          </a:prstGeom>
          <a:noFill/>
        </p:spPr>
        <p:txBody>
          <a:bodyPr wrap="square">
            <a:spAutoFit/>
          </a:bodyPr>
          <a:lstStyle/>
          <a:p>
            <a:pPr algn="ctr"/>
            <a:r>
              <a:rPr lang="en-US" dirty="0"/>
              <a:t>After removing outliers</a:t>
            </a:r>
          </a:p>
        </p:txBody>
      </p:sp>
      <p:sp>
        <p:nvSpPr>
          <p:cNvPr id="14" name="TextBox 13">
            <a:extLst>
              <a:ext uri="{FF2B5EF4-FFF2-40B4-BE49-F238E27FC236}">
                <a16:creationId xmlns:a16="http://schemas.microsoft.com/office/drawing/2014/main" id="{9A7F825C-A45E-2F92-E644-D2F05FEEB6D3}"/>
              </a:ext>
            </a:extLst>
          </p:cNvPr>
          <p:cNvSpPr txBox="1"/>
          <p:nvPr/>
        </p:nvSpPr>
        <p:spPr>
          <a:xfrm>
            <a:off x="6685769" y="2245505"/>
            <a:ext cx="2203936" cy="707886"/>
          </a:xfrm>
          <a:prstGeom prst="rect">
            <a:avLst/>
          </a:prstGeom>
          <a:noFill/>
          <a:ln w="28575">
            <a:solidFill>
              <a:schemeClr val="accent6">
                <a:lumMod val="60000"/>
                <a:lumOff val="40000"/>
              </a:schemeClr>
            </a:solidFill>
          </a:ln>
        </p:spPr>
        <p:txBody>
          <a:bodyPr wrap="square">
            <a:spAutoFit/>
          </a:bodyPr>
          <a:lstStyle/>
          <a:p>
            <a:pPr algn="ctr"/>
            <a:r>
              <a:rPr lang="en-US" sz="2000" dirty="0"/>
              <a:t>Existing: </a:t>
            </a:r>
            <a:r>
              <a:rPr lang="en-US" sz="2000" b="1" dirty="0"/>
              <a:t>1088</a:t>
            </a:r>
          </a:p>
          <a:p>
            <a:pPr algn="ctr"/>
            <a:r>
              <a:rPr lang="en-US" sz="2000" dirty="0"/>
              <a:t>Attrited: </a:t>
            </a:r>
            <a:r>
              <a:rPr lang="en-US" sz="2000" b="1" dirty="0"/>
              <a:t>205</a:t>
            </a:r>
          </a:p>
        </p:txBody>
      </p:sp>
      <p:sp>
        <p:nvSpPr>
          <p:cNvPr id="15" name="TextBox 14">
            <a:extLst>
              <a:ext uri="{FF2B5EF4-FFF2-40B4-BE49-F238E27FC236}">
                <a16:creationId xmlns:a16="http://schemas.microsoft.com/office/drawing/2014/main" id="{FF8AB69E-6FF3-978F-5DA3-FFD6C6B7C865}"/>
              </a:ext>
            </a:extLst>
          </p:cNvPr>
          <p:cNvSpPr txBox="1"/>
          <p:nvPr/>
        </p:nvSpPr>
        <p:spPr>
          <a:xfrm>
            <a:off x="6521642" y="3663178"/>
            <a:ext cx="2368063" cy="369332"/>
          </a:xfrm>
          <a:prstGeom prst="rect">
            <a:avLst/>
          </a:prstGeom>
          <a:noFill/>
        </p:spPr>
        <p:txBody>
          <a:bodyPr wrap="square">
            <a:spAutoFit/>
          </a:bodyPr>
          <a:lstStyle/>
          <a:p>
            <a:pPr algn="ctr"/>
            <a:r>
              <a:rPr lang="en-US" dirty="0"/>
              <a:t>Training set</a:t>
            </a:r>
          </a:p>
        </p:txBody>
      </p:sp>
      <p:sp>
        <p:nvSpPr>
          <p:cNvPr id="16" name="TextBox 15">
            <a:extLst>
              <a:ext uri="{FF2B5EF4-FFF2-40B4-BE49-F238E27FC236}">
                <a16:creationId xmlns:a16="http://schemas.microsoft.com/office/drawing/2014/main" id="{1E96B07B-BF26-5700-A057-158539C7C1D9}"/>
              </a:ext>
            </a:extLst>
          </p:cNvPr>
          <p:cNvSpPr txBox="1"/>
          <p:nvPr/>
        </p:nvSpPr>
        <p:spPr>
          <a:xfrm>
            <a:off x="6603705" y="1772049"/>
            <a:ext cx="2368063" cy="369332"/>
          </a:xfrm>
          <a:prstGeom prst="rect">
            <a:avLst/>
          </a:prstGeom>
          <a:noFill/>
        </p:spPr>
        <p:txBody>
          <a:bodyPr wrap="square">
            <a:spAutoFit/>
          </a:bodyPr>
          <a:lstStyle/>
          <a:p>
            <a:pPr algn="ctr"/>
            <a:r>
              <a:rPr lang="en-US" dirty="0"/>
              <a:t>Test set</a:t>
            </a:r>
          </a:p>
        </p:txBody>
      </p:sp>
      <p:sp>
        <p:nvSpPr>
          <p:cNvPr id="17" name="TextBox 16">
            <a:extLst>
              <a:ext uri="{FF2B5EF4-FFF2-40B4-BE49-F238E27FC236}">
                <a16:creationId xmlns:a16="http://schemas.microsoft.com/office/drawing/2014/main" id="{B0EF045F-6C61-5AFC-71AA-E6B1B99104C8}"/>
              </a:ext>
            </a:extLst>
          </p:cNvPr>
          <p:cNvSpPr txBox="1"/>
          <p:nvPr/>
        </p:nvSpPr>
        <p:spPr>
          <a:xfrm>
            <a:off x="9724290" y="3524678"/>
            <a:ext cx="2368063" cy="646331"/>
          </a:xfrm>
          <a:prstGeom prst="rect">
            <a:avLst/>
          </a:prstGeom>
          <a:noFill/>
        </p:spPr>
        <p:txBody>
          <a:bodyPr wrap="square">
            <a:spAutoFit/>
          </a:bodyPr>
          <a:lstStyle/>
          <a:p>
            <a:pPr algn="ctr"/>
            <a:r>
              <a:rPr lang="en-US" dirty="0"/>
              <a:t>Training set after balancing the data</a:t>
            </a:r>
          </a:p>
        </p:txBody>
      </p:sp>
      <p:sp>
        <p:nvSpPr>
          <p:cNvPr id="18" name="Arrow: Right 17">
            <a:extLst>
              <a:ext uri="{FF2B5EF4-FFF2-40B4-BE49-F238E27FC236}">
                <a16:creationId xmlns:a16="http://schemas.microsoft.com/office/drawing/2014/main" id="{8208E1AF-DD0A-61DE-A9B0-47F7A2D69623}"/>
              </a:ext>
            </a:extLst>
          </p:cNvPr>
          <p:cNvSpPr/>
          <p:nvPr/>
        </p:nvSpPr>
        <p:spPr>
          <a:xfrm>
            <a:off x="2414950" y="3244334"/>
            <a:ext cx="548640" cy="369332"/>
          </a:xfrm>
          <a:prstGeom prst="rightArrow">
            <a:avLst/>
          </a:prstGeom>
          <a:solidFill>
            <a:schemeClr val="accent6">
              <a:lumMod val="75000"/>
            </a:schemeClr>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F97CD48F-30AC-C71C-2018-DC037AC1D87C}"/>
              </a:ext>
            </a:extLst>
          </p:cNvPr>
          <p:cNvSpPr/>
          <p:nvPr/>
        </p:nvSpPr>
        <p:spPr>
          <a:xfrm>
            <a:off x="9032677" y="4268559"/>
            <a:ext cx="548640" cy="369332"/>
          </a:xfrm>
          <a:prstGeom prst="rightArrow">
            <a:avLst/>
          </a:prstGeom>
          <a:solidFill>
            <a:schemeClr val="accent6">
              <a:lumMod val="75000"/>
            </a:schemeClr>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Right 19">
            <a:extLst>
              <a:ext uri="{FF2B5EF4-FFF2-40B4-BE49-F238E27FC236}">
                <a16:creationId xmlns:a16="http://schemas.microsoft.com/office/drawing/2014/main" id="{8C31E176-83C7-7C97-1D47-54101265BD4E}"/>
              </a:ext>
            </a:extLst>
          </p:cNvPr>
          <p:cNvSpPr/>
          <p:nvPr/>
        </p:nvSpPr>
        <p:spPr>
          <a:xfrm rot="2700000">
            <a:off x="5541692" y="3716657"/>
            <a:ext cx="914400" cy="369332"/>
          </a:xfrm>
          <a:prstGeom prst="rightArrow">
            <a:avLst/>
          </a:prstGeom>
          <a:solidFill>
            <a:schemeClr val="accent6">
              <a:lumMod val="75000"/>
            </a:schemeClr>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D97686AF-7BA2-B662-1D54-A4781251850A}"/>
              </a:ext>
            </a:extLst>
          </p:cNvPr>
          <p:cNvSpPr/>
          <p:nvPr/>
        </p:nvSpPr>
        <p:spPr>
          <a:xfrm rot="-2700000">
            <a:off x="5541691" y="2788313"/>
            <a:ext cx="914400" cy="369332"/>
          </a:xfrm>
          <a:prstGeom prst="rightArrow">
            <a:avLst/>
          </a:prstGeom>
          <a:solidFill>
            <a:schemeClr val="accent6">
              <a:lumMod val="75000"/>
            </a:schemeClr>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itle 1">
            <a:extLst>
              <a:ext uri="{FF2B5EF4-FFF2-40B4-BE49-F238E27FC236}">
                <a16:creationId xmlns:a16="http://schemas.microsoft.com/office/drawing/2014/main" id="{09E723F0-F74A-2E7E-6E32-D78E4CFB8F19}"/>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Data cleaning and preprocessing workflow </a:t>
            </a:r>
          </a:p>
        </p:txBody>
      </p:sp>
    </p:spTree>
    <p:extLst>
      <p:ext uri="{BB962C8B-B14F-4D97-AF65-F5344CB8AC3E}">
        <p14:creationId xmlns:p14="http://schemas.microsoft.com/office/powerpoint/2010/main" val="902294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Introduction: </a:t>
            </a:r>
            <a:r>
              <a:rPr lang="en-US" dirty="0"/>
              <a:t>Customer attrition</a:t>
            </a:r>
          </a:p>
        </p:txBody>
      </p:sp>
      <p:sp>
        <p:nvSpPr>
          <p:cNvPr id="6" name="TextBox 5">
            <a:extLst>
              <a:ext uri="{FF2B5EF4-FFF2-40B4-BE49-F238E27FC236}">
                <a16:creationId xmlns:a16="http://schemas.microsoft.com/office/drawing/2014/main" id="{CAE4BBAA-075D-6EA0-4C21-B1DDE08608FD}"/>
              </a:ext>
            </a:extLst>
          </p:cNvPr>
          <p:cNvSpPr txBox="1"/>
          <p:nvPr/>
        </p:nvSpPr>
        <p:spPr>
          <a:xfrm>
            <a:off x="838200" y="1360956"/>
            <a:ext cx="10515600" cy="1646605"/>
          </a:xfrm>
          <a:prstGeom prst="rect">
            <a:avLst/>
          </a:prstGeom>
          <a:noFill/>
        </p:spPr>
        <p:txBody>
          <a:bodyPr wrap="square" rtlCol="0">
            <a:spAutoFit/>
          </a:bodyPr>
          <a:lstStyle/>
          <a:p>
            <a:pPr marL="342900" indent="-342900">
              <a:buFont typeface="Wingdings" panose="05000000000000000000" pitchFamily="2" charset="2"/>
              <a:buChar char="q"/>
            </a:pPr>
            <a:r>
              <a:rPr lang="en-US" sz="2000" b="1" u="sng" dirty="0"/>
              <a:t>Definition:</a:t>
            </a:r>
          </a:p>
          <a:p>
            <a:pPr marL="342900" indent="-342900">
              <a:buFont typeface="Wingdings" panose="05000000000000000000" pitchFamily="2" charset="2"/>
              <a:buChar char="q"/>
            </a:pPr>
            <a:endParaRPr lang="en-US" sz="900" b="1" u="sng" dirty="0"/>
          </a:p>
          <a:p>
            <a:pPr marL="742950" lvl="1" indent="-285750">
              <a:buFont typeface="Arial" panose="020B0604020202020204" pitchFamily="34" charset="0"/>
              <a:buChar char="•"/>
            </a:pPr>
            <a:r>
              <a:rPr lang="en-US" dirty="0"/>
              <a:t>The loss of customers by a business</a:t>
            </a:r>
            <a:endParaRPr lang="en-US" sz="900" b="1" u="sng" dirty="0"/>
          </a:p>
          <a:p>
            <a:pPr marL="742950" lvl="1" indent="-285750">
              <a:buFont typeface="Arial" panose="020B0604020202020204" pitchFamily="34" charset="0"/>
              <a:buChar char="•"/>
            </a:pPr>
            <a:r>
              <a:rPr lang="en-US" dirty="0"/>
              <a:t>Also known as customer churn</a:t>
            </a:r>
          </a:p>
          <a:p>
            <a:pPr marL="742950" lvl="1" indent="-285750">
              <a:buFont typeface="Arial" panose="020B0604020202020204" pitchFamily="34" charset="0"/>
              <a:buChar char="•"/>
            </a:pPr>
            <a:r>
              <a:rPr lang="en-US" dirty="0"/>
              <a:t>Expressed as a rate - attrition rate or churn rate</a:t>
            </a:r>
          </a:p>
          <a:p>
            <a:pPr marL="742950" lvl="1" indent="-285750">
              <a:buFont typeface="Arial" panose="020B0604020202020204" pitchFamily="34" charset="0"/>
              <a:buChar char="•"/>
            </a:pPr>
            <a:r>
              <a:rPr lang="en-US" dirty="0"/>
              <a:t>Median attrition rate in financial services company: 20%</a:t>
            </a:r>
          </a:p>
        </p:txBody>
      </p:sp>
      <p:sp>
        <p:nvSpPr>
          <p:cNvPr id="4" name="TextBox 3">
            <a:extLst>
              <a:ext uri="{FF2B5EF4-FFF2-40B4-BE49-F238E27FC236}">
                <a16:creationId xmlns:a16="http://schemas.microsoft.com/office/drawing/2014/main" id="{75C62889-12A8-4B09-73BA-637C23157382}"/>
              </a:ext>
            </a:extLst>
          </p:cNvPr>
          <p:cNvSpPr txBox="1"/>
          <p:nvPr/>
        </p:nvSpPr>
        <p:spPr>
          <a:xfrm>
            <a:off x="0" y="6581001"/>
            <a:ext cx="8813800" cy="276999"/>
          </a:xfrm>
          <a:prstGeom prst="rect">
            <a:avLst/>
          </a:prstGeom>
          <a:noFill/>
        </p:spPr>
        <p:txBody>
          <a:bodyPr wrap="square">
            <a:spAutoFit/>
          </a:bodyPr>
          <a:lstStyle/>
          <a:p>
            <a:r>
              <a:rPr lang="en-US" sz="1200" dirty="0"/>
              <a:t>Sources: </a:t>
            </a:r>
            <a:r>
              <a:rPr lang="en-US" sz="1200" dirty="0" err="1">
                <a:hlinkClick r:id="rId3"/>
              </a:rPr>
              <a:t>CustomerGauge</a:t>
            </a:r>
            <a:r>
              <a:rPr lang="en-US" sz="1200" dirty="0"/>
              <a:t>, </a:t>
            </a:r>
            <a:r>
              <a:rPr lang="en-US" sz="1200" dirty="0" err="1">
                <a:hlinkClick r:id="rId4"/>
              </a:rPr>
              <a:t>Optimove</a:t>
            </a:r>
            <a:r>
              <a:rPr lang="en-US" sz="1200" dirty="0"/>
              <a:t>, </a:t>
            </a:r>
            <a:r>
              <a:rPr lang="en-US" sz="1200" dirty="0" err="1">
                <a:hlinkClick r:id="rId5"/>
              </a:rPr>
              <a:t>pwc</a:t>
            </a:r>
            <a:endParaRPr lang="en-US" sz="1200" dirty="0"/>
          </a:p>
        </p:txBody>
      </p:sp>
      <p:sp>
        <p:nvSpPr>
          <p:cNvPr id="7" name="TextBox 6">
            <a:extLst>
              <a:ext uri="{FF2B5EF4-FFF2-40B4-BE49-F238E27FC236}">
                <a16:creationId xmlns:a16="http://schemas.microsoft.com/office/drawing/2014/main" id="{BDE9FC86-A693-A54A-9226-6A4801B75B78}"/>
              </a:ext>
            </a:extLst>
          </p:cNvPr>
          <p:cNvSpPr txBox="1"/>
          <p:nvPr/>
        </p:nvSpPr>
        <p:spPr>
          <a:xfrm>
            <a:off x="7772399" y="3429000"/>
            <a:ext cx="3581401" cy="1323439"/>
          </a:xfrm>
          <a:prstGeom prst="rect">
            <a:avLst/>
          </a:prstGeom>
          <a:solidFill>
            <a:schemeClr val="accent6">
              <a:lumMod val="20000"/>
              <a:lumOff val="80000"/>
            </a:schemeClr>
          </a:solidFill>
        </p:spPr>
        <p:txBody>
          <a:bodyPr wrap="square">
            <a:spAutoFit/>
          </a:bodyPr>
          <a:lstStyle/>
          <a:p>
            <a:pPr algn="ctr"/>
            <a:r>
              <a:rPr lang="en-US" sz="2000" dirty="0"/>
              <a:t>It takes only </a:t>
            </a:r>
            <a:r>
              <a:rPr lang="en-US" sz="2000" b="1" dirty="0">
                <a:solidFill>
                  <a:schemeClr val="accent6">
                    <a:lumMod val="75000"/>
                  </a:schemeClr>
                </a:solidFill>
              </a:rPr>
              <a:t>1</a:t>
            </a:r>
            <a:r>
              <a:rPr lang="en-US" sz="2000" dirty="0">
                <a:solidFill>
                  <a:schemeClr val="accent6">
                    <a:lumMod val="75000"/>
                  </a:schemeClr>
                </a:solidFill>
              </a:rPr>
              <a:t> </a:t>
            </a:r>
            <a:r>
              <a:rPr lang="en-US" sz="2000" b="1" dirty="0">
                <a:solidFill>
                  <a:schemeClr val="accent6">
                    <a:lumMod val="75000"/>
                  </a:schemeClr>
                </a:solidFill>
              </a:rPr>
              <a:t>negative experience </a:t>
            </a:r>
            <a:r>
              <a:rPr lang="en-US" sz="2000" dirty="0"/>
              <a:t>to make </a:t>
            </a:r>
            <a:r>
              <a:rPr lang="en-US" sz="2000" b="1" dirty="0">
                <a:solidFill>
                  <a:schemeClr val="accent6">
                    <a:lumMod val="75000"/>
                  </a:schemeClr>
                </a:solidFill>
              </a:rPr>
              <a:t>32%</a:t>
            </a:r>
            <a:r>
              <a:rPr lang="en-US" sz="2000" dirty="0"/>
              <a:t> of customers stop doing business with a brand.</a:t>
            </a:r>
          </a:p>
        </p:txBody>
      </p:sp>
      <p:sp>
        <p:nvSpPr>
          <p:cNvPr id="5" name="TextBox 4">
            <a:extLst>
              <a:ext uri="{FF2B5EF4-FFF2-40B4-BE49-F238E27FC236}">
                <a16:creationId xmlns:a16="http://schemas.microsoft.com/office/drawing/2014/main" id="{05D1AAE2-2C87-A394-23A1-A75A11D58CD9}"/>
              </a:ext>
            </a:extLst>
          </p:cNvPr>
          <p:cNvSpPr txBox="1"/>
          <p:nvPr/>
        </p:nvSpPr>
        <p:spPr>
          <a:xfrm>
            <a:off x="838200" y="2928862"/>
            <a:ext cx="6100762" cy="2323713"/>
          </a:xfrm>
          <a:prstGeom prst="rect">
            <a:avLst/>
          </a:prstGeom>
          <a:noFill/>
        </p:spPr>
        <p:txBody>
          <a:bodyPr wrap="square">
            <a:spAutoFit/>
          </a:bodyPr>
          <a:lstStyle/>
          <a:p>
            <a:endParaRPr lang="en-US" sz="1200" dirty="0"/>
          </a:p>
          <a:p>
            <a:pPr marL="342900" indent="-342900">
              <a:buFont typeface="Wingdings" panose="05000000000000000000" pitchFamily="2" charset="2"/>
              <a:buChar char="q"/>
            </a:pPr>
            <a:r>
              <a:rPr lang="en-US" sz="2000" b="1" u="sng" dirty="0"/>
              <a:t>Reasons:</a:t>
            </a:r>
          </a:p>
          <a:p>
            <a:pPr marL="342900" indent="-342900">
              <a:buFont typeface="Wingdings" panose="05000000000000000000" pitchFamily="2" charset="2"/>
              <a:buChar char="q"/>
            </a:pPr>
            <a:endParaRPr lang="en-US" sz="900" b="1" u="sng" dirty="0"/>
          </a:p>
          <a:p>
            <a:pPr marL="742950" lvl="1" indent="-285750">
              <a:buFont typeface="Arial" panose="020B0604020202020204" pitchFamily="34" charset="0"/>
              <a:buChar char="•"/>
            </a:pPr>
            <a:r>
              <a:rPr lang="en-US" dirty="0"/>
              <a:t>Poor customer service</a:t>
            </a:r>
          </a:p>
          <a:p>
            <a:pPr marL="742950" lvl="1" indent="-285750">
              <a:buFont typeface="Arial" panose="020B0604020202020204" pitchFamily="34" charset="0"/>
              <a:buChar char="•"/>
            </a:pPr>
            <a:r>
              <a:rPr lang="en-US" dirty="0"/>
              <a:t>Difficult online experience</a:t>
            </a:r>
          </a:p>
          <a:p>
            <a:pPr marL="742950" lvl="1" indent="-285750">
              <a:buFont typeface="Arial" panose="020B0604020202020204" pitchFamily="34" charset="0"/>
              <a:buChar char="•"/>
            </a:pPr>
            <a:r>
              <a:rPr lang="en-US" dirty="0"/>
              <a:t>High fees</a:t>
            </a:r>
          </a:p>
          <a:p>
            <a:pPr marL="742950" lvl="1" indent="-285750">
              <a:buFont typeface="Arial" panose="020B0604020202020204" pitchFamily="34" charset="0"/>
              <a:buChar char="•"/>
            </a:pPr>
            <a:r>
              <a:rPr lang="en-US" dirty="0"/>
              <a:t>Limited credit limit increases</a:t>
            </a:r>
          </a:p>
          <a:p>
            <a:pPr marL="742950" lvl="1" indent="-285750">
              <a:buFont typeface="Arial" panose="020B0604020202020204" pitchFamily="34" charset="0"/>
              <a:buChar char="•"/>
            </a:pPr>
            <a:r>
              <a:rPr lang="en-US" dirty="0"/>
              <a:t>Lack of value proposition</a:t>
            </a:r>
          </a:p>
          <a:p>
            <a:endParaRPr lang="en-US" sz="1400" dirty="0"/>
          </a:p>
        </p:txBody>
      </p:sp>
      <p:sp>
        <p:nvSpPr>
          <p:cNvPr id="9" name="TextBox 8">
            <a:extLst>
              <a:ext uri="{FF2B5EF4-FFF2-40B4-BE49-F238E27FC236}">
                <a16:creationId xmlns:a16="http://schemas.microsoft.com/office/drawing/2014/main" id="{7DB0C0D7-A0D2-8E77-0D84-2D85AA95DC03}"/>
              </a:ext>
            </a:extLst>
          </p:cNvPr>
          <p:cNvSpPr txBox="1"/>
          <p:nvPr/>
        </p:nvSpPr>
        <p:spPr>
          <a:xfrm>
            <a:off x="838199" y="5120417"/>
            <a:ext cx="8813799" cy="815608"/>
          </a:xfrm>
          <a:prstGeom prst="rect">
            <a:avLst/>
          </a:prstGeom>
          <a:noFill/>
        </p:spPr>
        <p:txBody>
          <a:bodyPr wrap="square">
            <a:spAutoFit/>
          </a:bodyPr>
          <a:lstStyle/>
          <a:p>
            <a:pPr marL="342900" indent="-342900">
              <a:buFont typeface="Wingdings" panose="05000000000000000000" pitchFamily="2" charset="2"/>
              <a:buChar char="q"/>
            </a:pPr>
            <a:r>
              <a:rPr lang="en-US" sz="2000" b="1" u="sng" dirty="0"/>
              <a:t>Importance:</a:t>
            </a:r>
          </a:p>
          <a:p>
            <a:pPr marL="342900" indent="-342900">
              <a:buFont typeface="Wingdings" panose="05000000000000000000" pitchFamily="2" charset="2"/>
              <a:buChar char="q"/>
            </a:pPr>
            <a:endParaRPr lang="en-US" sz="900" b="1" u="sng" dirty="0"/>
          </a:p>
          <a:p>
            <a:r>
              <a:rPr lang="en-US" dirty="0"/>
              <a:t>An important indicator of business health and strategic decision-making</a:t>
            </a:r>
          </a:p>
        </p:txBody>
      </p:sp>
    </p:spTree>
    <p:extLst>
      <p:ext uri="{BB962C8B-B14F-4D97-AF65-F5344CB8AC3E}">
        <p14:creationId xmlns:p14="http://schemas.microsoft.com/office/powerpoint/2010/main" val="3277094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5"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0F1508B-3CFD-8672-1E1C-BA834B019F03}"/>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Data Description </a:t>
            </a:r>
          </a:p>
        </p:txBody>
      </p:sp>
      <p:graphicFrame>
        <p:nvGraphicFramePr>
          <p:cNvPr id="11" name="Table 10">
            <a:extLst>
              <a:ext uri="{FF2B5EF4-FFF2-40B4-BE49-F238E27FC236}">
                <a16:creationId xmlns:a16="http://schemas.microsoft.com/office/drawing/2014/main" id="{B638A860-E26F-7EF8-EBE3-B76191E88DFA}"/>
              </a:ext>
            </a:extLst>
          </p:cNvPr>
          <p:cNvGraphicFramePr>
            <a:graphicFrameLocks noGrp="1"/>
          </p:cNvGraphicFramePr>
          <p:nvPr>
            <p:extLst>
              <p:ext uri="{D42A27DB-BD31-4B8C-83A1-F6EECF244321}">
                <p14:modId xmlns:p14="http://schemas.microsoft.com/office/powerpoint/2010/main" val="192376504"/>
              </p:ext>
            </p:extLst>
          </p:nvPr>
        </p:nvGraphicFramePr>
        <p:xfrm>
          <a:off x="6291945" y="1118333"/>
          <a:ext cx="5334000" cy="5374542"/>
        </p:xfrm>
        <a:graphic>
          <a:graphicData uri="http://schemas.openxmlformats.org/drawingml/2006/table">
            <a:tbl>
              <a:tblPr firstRow="1" bandRow="1">
                <a:tableStyleId>{93296810-A885-4BE3-A3E7-6D5BEEA58F35}</a:tableStyleId>
              </a:tblPr>
              <a:tblGrid>
                <a:gridCol w="2667000">
                  <a:extLst>
                    <a:ext uri="{9D8B030D-6E8A-4147-A177-3AD203B41FA5}">
                      <a16:colId xmlns:a16="http://schemas.microsoft.com/office/drawing/2014/main" val="3602686909"/>
                    </a:ext>
                  </a:extLst>
                </a:gridCol>
                <a:gridCol w="2667000">
                  <a:extLst>
                    <a:ext uri="{9D8B030D-6E8A-4147-A177-3AD203B41FA5}">
                      <a16:colId xmlns:a16="http://schemas.microsoft.com/office/drawing/2014/main" val="3663065900"/>
                    </a:ext>
                  </a:extLst>
                </a:gridCol>
              </a:tblGrid>
              <a:tr h="289969">
                <a:tc>
                  <a:txBody>
                    <a:bodyPr/>
                    <a:lstStyle/>
                    <a:p>
                      <a:r>
                        <a:rPr lang="en-US" sz="1400" dirty="0"/>
                        <a:t>Categorical Features</a:t>
                      </a:r>
                    </a:p>
                  </a:txBody>
                  <a:tcPr/>
                </a:tc>
                <a:tc>
                  <a:txBody>
                    <a:bodyPr/>
                    <a:lstStyle/>
                    <a:p>
                      <a:r>
                        <a:rPr lang="en-US" sz="1400" dirty="0"/>
                        <a:t>Numerical Features</a:t>
                      </a:r>
                    </a:p>
                  </a:txBody>
                  <a:tcPr/>
                </a:tc>
                <a:extLst>
                  <a:ext uri="{0D108BD9-81ED-4DB2-BD59-A6C34878D82A}">
                    <a16:rowId xmlns:a16="http://schemas.microsoft.com/office/drawing/2014/main" val="1888083603"/>
                  </a:ext>
                </a:extLst>
              </a:tr>
              <a:tr h="340353">
                <a:tc>
                  <a:txBody>
                    <a:bodyPr/>
                    <a:lstStyle/>
                    <a:p>
                      <a:r>
                        <a:rPr lang="en-US" sz="1400" dirty="0" err="1"/>
                        <a:t>Attrition_Flag</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dk1"/>
                          </a:solidFill>
                          <a:latin typeface="+mn-lt"/>
                          <a:ea typeface="+mn-ea"/>
                          <a:cs typeface="+mn-cs"/>
                        </a:rPr>
                        <a:t>CLIENTNUM</a:t>
                      </a:r>
                    </a:p>
                  </a:txBody>
                  <a:tcPr/>
                </a:tc>
                <a:extLst>
                  <a:ext uri="{0D108BD9-81ED-4DB2-BD59-A6C34878D82A}">
                    <a16:rowId xmlns:a16="http://schemas.microsoft.com/office/drawing/2014/main" val="3450173876"/>
                  </a:ext>
                </a:extLst>
              </a:tr>
              <a:tr h="340353">
                <a:tc>
                  <a:txBody>
                    <a:bodyPr/>
                    <a:lstStyle/>
                    <a:p>
                      <a:r>
                        <a:rPr lang="en-US" sz="1400" dirty="0"/>
                        <a:t>Gender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Customer_Age</a:t>
                      </a:r>
                      <a:endParaRPr lang="en-US" sz="1400" dirty="0"/>
                    </a:p>
                  </a:txBody>
                  <a:tcPr/>
                </a:tc>
                <a:extLst>
                  <a:ext uri="{0D108BD9-81ED-4DB2-BD59-A6C34878D82A}">
                    <a16:rowId xmlns:a16="http://schemas.microsoft.com/office/drawing/2014/main" val="3171217296"/>
                  </a:ext>
                </a:extLst>
              </a:tr>
              <a:tr h="340353">
                <a:tc>
                  <a:txBody>
                    <a:bodyPr/>
                    <a:lstStyle/>
                    <a:p>
                      <a:r>
                        <a:rPr lang="en-US" altLang="en-US" sz="1400" dirty="0" err="1"/>
                        <a:t>Education_Level</a:t>
                      </a:r>
                      <a:r>
                        <a:rPr lang="en-US" altLang="en-US" sz="1400" dirty="0"/>
                        <a:t> </a:t>
                      </a:r>
                      <a:endParaRPr lang="en-US" sz="1400" dirty="0"/>
                    </a:p>
                  </a:txBody>
                  <a:tcPr/>
                </a:tc>
                <a:tc>
                  <a:txBody>
                    <a:bodyPr/>
                    <a:lstStyle/>
                    <a:p>
                      <a:r>
                        <a:rPr lang="en-US" sz="1400" dirty="0" err="1"/>
                        <a:t>Dependent_count</a:t>
                      </a:r>
                      <a:endParaRPr lang="en-US" sz="1400" dirty="0"/>
                    </a:p>
                  </a:txBody>
                  <a:tcPr/>
                </a:tc>
                <a:extLst>
                  <a:ext uri="{0D108BD9-81ED-4DB2-BD59-A6C34878D82A}">
                    <a16:rowId xmlns:a16="http://schemas.microsoft.com/office/drawing/2014/main" val="877098258"/>
                  </a:ext>
                </a:extLst>
              </a:tr>
              <a:tr h="340353">
                <a:tc>
                  <a:txBody>
                    <a:bodyPr/>
                    <a:lstStyle/>
                    <a:p>
                      <a:r>
                        <a:rPr lang="en-US" altLang="en-US" sz="1400" dirty="0" err="1"/>
                        <a:t>Marital_Status</a:t>
                      </a:r>
                      <a:r>
                        <a:rPr lang="en-US" altLang="en-US" sz="1400" dirty="0"/>
                        <a:t> </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Months_on_book</a:t>
                      </a:r>
                      <a:endParaRPr lang="en-US" sz="1400" dirty="0"/>
                    </a:p>
                  </a:txBody>
                  <a:tcPr/>
                </a:tc>
                <a:extLst>
                  <a:ext uri="{0D108BD9-81ED-4DB2-BD59-A6C34878D82A}">
                    <a16:rowId xmlns:a16="http://schemas.microsoft.com/office/drawing/2014/main" val="3943180416"/>
                  </a:ext>
                </a:extLst>
              </a:tr>
              <a:tr h="340353">
                <a:tc>
                  <a:txBody>
                    <a:bodyPr/>
                    <a:lstStyle/>
                    <a:p>
                      <a:r>
                        <a:rPr lang="en-US" altLang="en-US" sz="1400" dirty="0" err="1"/>
                        <a:t>Income_Category</a:t>
                      </a:r>
                      <a:r>
                        <a:rPr lang="en-US" altLang="en-US" sz="1400" dirty="0"/>
                        <a:t> </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Total_Relationship_Count</a:t>
                      </a:r>
                      <a:endParaRPr lang="en-US" sz="1400" dirty="0"/>
                    </a:p>
                  </a:txBody>
                  <a:tcPr/>
                </a:tc>
                <a:extLst>
                  <a:ext uri="{0D108BD9-81ED-4DB2-BD59-A6C34878D82A}">
                    <a16:rowId xmlns:a16="http://schemas.microsoft.com/office/drawing/2014/main" val="2967244379"/>
                  </a:ext>
                </a:extLst>
              </a:tr>
              <a:tr h="289969">
                <a:tc>
                  <a:txBody>
                    <a:bodyPr/>
                    <a:lstStyle/>
                    <a:p>
                      <a:r>
                        <a:rPr lang="en-US" sz="1400" dirty="0" err="1"/>
                        <a:t>Card_Category</a:t>
                      </a:r>
                      <a:r>
                        <a:rPr lang="en-US" sz="1400" dirty="0"/>
                        <a:t>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Months_Inactive_12_mon</a:t>
                      </a:r>
                    </a:p>
                  </a:txBody>
                  <a:tcPr/>
                </a:tc>
                <a:extLst>
                  <a:ext uri="{0D108BD9-81ED-4DB2-BD59-A6C34878D82A}">
                    <a16:rowId xmlns:a16="http://schemas.microsoft.com/office/drawing/2014/main" val="2748133170"/>
                  </a:ext>
                </a:extLst>
              </a:tr>
              <a:tr h="340353">
                <a:tc>
                  <a:txBody>
                    <a:bodyPr/>
                    <a:lstStyle/>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Contacts_Count_12_mon</a:t>
                      </a:r>
                    </a:p>
                  </a:txBody>
                  <a:tcPr/>
                </a:tc>
                <a:extLst>
                  <a:ext uri="{0D108BD9-81ED-4DB2-BD59-A6C34878D82A}">
                    <a16:rowId xmlns:a16="http://schemas.microsoft.com/office/drawing/2014/main" val="2287349456"/>
                  </a:ext>
                </a:extLst>
              </a:tr>
              <a:tr h="340353">
                <a:tc>
                  <a:txBody>
                    <a:bodyPr/>
                    <a:lstStyle/>
                    <a:p>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Credit_Limit</a:t>
                      </a:r>
                      <a:endParaRPr lang="en-US" sz="1400" dirty="0"/>
                    </a:p>
                  </a:txBody>
                  <a:tcPr/>
                </a:tc>
                <a:extLst>
                  <a:ext uri="{0D108BD9-81ED-4DB2-BD59-A6C34878D82A}">
                    <a16:rowId xmlns:a16="http://schemas.microsoft.com/office/drawing/2014/main" val="1636707996"/>
                  </a:ext>
                </a:extLst>
              </a:tr>
              <a:tr h="340353">
                <a:tc>
                  <a:txBody>
                    <a:bodyPr/>
                    <a:lstStyle/>
                    <a:p>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Total_Revolving_Bal</a:t>
                      </a:r>
                      <a:endParaRPr lang="en-US" sz="1400" dirty="0"/>
                    </a:p>
                  </a:txBody>
                  <a:tcPr/>
                </a:tc>
                <a:extLst>
                  <a:ext uri="{0D108BD9-81ED-4DB2-BD59-A6C34878D82A}">
                    <a16:rowId xmlns:a16="http://schemas.microsoft.com/office/drawing/2014/main" val="2166394111"/>
                  </a:ext>
                </a:extLst>
              </a:tr>
              <a:tr h="340353">
                <a:tc>
                  <a:txBody>
                    <a:bodyPr/>
                    <a:lstStyle/>
                    <a:p>
                      <a:endParaRPr lang="en-US" sz="1400"/>
                    </a:p>
                  </a:txBody>
                  <a:tcPr/>
                </a:tc>
                <a:tc>
                  <a:txBody>
                    <a:bodyPr/>
                    <a:lstStyle/>
                    <a:p>
                      <a:r>
                        <a:rPr lang="en-US" sz="1400" dirty="0" err="1"/>
                        <a:t>Avg_Open_To_Buy</a:t>
                      </a:r>
                      <a:endParaRPr lang="en-US" sz="1400" dirty="0"/>
                    </a:p>
                  </a:txBody>
                  <a:tcPr/>
                </a:tc>
                <a:extLst>
                  <a:ext uri="{0D108BD9-81ED-4DB2-BD59-A6C34878D82A}">
                    <a16:rowId xmlns:a16="http://schemas.microsoft.com/office/drawing/2014/main" val="661612925"/>
                  </a:ext>
                </a:extLst>
              </a:tr>
              <a:tr h="340353">
                <a:tc>
                  <a:txBody>
                    <a:bodyPr/>
                    <a:lstStyle/>
                    <a:p>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Total_Amt_Chng_Q4_Q1</a:t>
                      </a:r>
                    </a:p>
                  </a:txBody>
                  <a:tcPr/>
                </a:tc>
                <a:extLst>
                  <a:ext uri="{0D108BD9-81ED-4DB2-BD59-A6C34878D82A}">
                    <a16:rowId xmlns:a16="http://schemas.microsoft.com/office/drawing/2014/main" val="180280089"/>
                  </a:ext>
                </a:extLst>
              </a:tr>
              <a:tr h="340353">
                <a:tc>
                  <a:txBody>
                    <a:bodyPr/>
                    <a:lstStyle/>
                    <a:p>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Total_Trans_Amt</a:t>
                      </a:r>
                      <a:endParaRPr lang="en-US" sz="1400" dirty="0"/>
                    </a:p>
                  </a:txBody>
                  <a:tcPr/>
                </a:tc>
                <a:extLst>
                  <a:ext uri="{0D108BD9-81ED-4DB2-BD59-A6C34878D82A}">
                    <a16:rowId xmlns:a16="http://schemas.microsoft.com/office/drawing/2014/main" val="2118218308"/>
                  </a:ext>
                </a:extLst>
              </a:tr>
              <a:tr h="340353">
                <a:tc>
                  <a:txBody>
                    <a:bodyPr/>
                    <a:lstStyle/>
                    <a:p>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Total_Trans_Ct</a:t>
                      </a:r>
                      <a:endParaRPr lang="en-US" sz="1400" dirty="0"/>
                    </a:p>
                  </a:txBody>
                  <a:tcPr/>
                </a:tc>
                <a:extLst>
                  <a:ext uri="{0D108BD9-81ED-4DB2-BD59-A6C34878D82A}">
                    <a16:rowId xmlns:a16="http://schemas.microsoft.com/office/drawing/2014/main" val="2332047065"/>
                  </a:ext>
                </a:extLst>
              </a:tr>
              <a:tr h="340353">
                <a:tc>
                  <a:txBody>
                    <a:bodyPr/>
                    <a:lstStyle/>
                    <a:p>
                      <a:endParaRPr lang="en-US" sz="1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Total_Ct_Chng_Q4_Q1</a:t>
                      </a:r>
                    </a:p>
                  </a:txBody>
                  <a:tcPr/>
                </a:tc>
                <a:extLst>
                  <a:ext uri="{0D108BD9-81ED-4DB2-BD59-A6C34878D82A}">
                    <a16:rowId xmlns:a16="http://schemas.microsoft.com/office/drawing/2014/main" val="2478843299"/>
                  </a:ext>
                </a:extLst>
              </a:tr>
              <a:tr h="340353">
                <a:tc>
                  <a:txBody>
                    <a:bodyPr/>
                    <a:lstStyle/>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Avg_Utilization_Ratio</a:t>
                      </a:r>
                      <a:r>
                        <a:rPr lang="en-US" sz="1400" dirty="0"/>
                        <a:t> </a:t>
                      </a:r>
                    </a:p>
                  </a:txBody>
                  <a:tcPr/>
                </a:tc>
                <a:extLst>
                  <a:ext uri="{0D108BD9-81ED-4DB2-BD59-A6C34878D82A}">
                    <a16:rowId xmlns:a16="http://schemas.microsoft.com/office/drawing/2014/main" val="1599294201"/>
                  </a:ext>
                </a:extLst>
              </a:tr>
            </a:tbl>
          </a:graphicData>
        </a:graphic>
      </p:graphicFrame>
      <p:sp>
        <p:nvSpPr>
          <p:cNvPr id="13" name="TextBox 12">
            <a:extLst>
              <a:ext uri="{FF2B5EF4-FFF2-40B4-BE49-F238E27FC236}">
                <a16:creationId xmlns:a16="http://schemas.microsoft.com/office/drawing/2014/main" id="{E78CD2EB-66C0-A9CC-1610-6C46175BC57B}"/>
              </a:ext>
            </a:extLst>
          </p:cNvPr>
          <p:cNvSpPr txBox="1"/>
          <p:nvPr/>
        </p:nvSpPr>
        <p:spPr>
          <a:xfrm>
            <a:off x="838200" y="1360956"/>
            <a:ext cx="5061857" cy="1769715"/>
          </a:xfrm>
          <a:prstGeom prst="rect">
            <a:avLst/>
          </a:prstGeom>
          <a:noFill/>
        </p:spPr>
        <p:txBody>
          <a:bodyPr wrap="square" rtlCol="0">
            <a:spAutoFit/>
          </a:bodyPr>
          <a:lstStyle/>
          <a:p>
            <a:pPr marL="342900" indent="-342900">
              <a:buFont typeface="Wingdings" panose="05000000000000000000" pitchFamily="2" charset="2"/>
              <a:buChar char="q"/>
            </a:pPr>
            <a:r>
              <a:rPr lang="en-US" sz="2000" b="1" u="sng" dirty="0"/>
              <a:t>Data Characteristics:</a:t>
            </a:r>
          </a:p>
          <a:p>
            <a:endParaRPr lang="en-US" sz="2000" b="1" u="sng" dirty="0"/>
          </a:p>
          <a:p>
            <a:pPr marL="742950" lvl="1" indent="-285750">
              <a:buFont typeface="Arial" panose="020B0604020202020204" pitchFamily="34" charset="0"/>
              <a:buChar char="•"/>
            </a:pPr>
            <a:r>
              <a:rPr lang="en-US" sz="2000" dirty="0"/>
              <a:t>10127 records</a:t>
            </a:r>
          </a:p>
          <a:p>
            <a:pPr marL="742950" lvl="1" indent="-285750">
              <a:buFont typeface="Arial" panose="020B0604020202020204" pitchFamily="34" charset="0"/>
              <a:buChar char="•"/>
            </a:pPr>
            <a:r>
              <a:rPr lang="en-US" sz="2000" dirty="0"/>
              <a:t>21 features</a:t>
            </a:r>
          </a:p>
          <a:p>
            <a:pPr marL="742950" lvl="1" indent="-285750">
              <a:buFont typeface="Arial" panose="020B0604020202020204" pitchFamily="34" charset="0"/>
              <a:buChar char="•"/>
            </a:pPr>
            <a:endParaRPr lang="en-US" sz="2000" dirty="0"/>
          </a:p>
          <a:p>
            <a:endParaRPr lang="en-US" sz="900" b="1" u="sng" dirty="0"/>
          </a:p>
        </p:txBody>
      </p:sp>
    </p:spTree>
    <p:extLst>
      <p:ext uri="{BB962C8B-B14F-4D97-AF65-F5344CB8AC3E}">
        <p14:creationId xmlns:p14="http://schemas.microsoft.com/office/powerpoint/2010/main" val="2498723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0F1508B-3CFD-8672-1E1C-BA834B019F03}"/>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Exploratory Data Analysis</a:t>
            </a:r>
          </a:p>
        </p:txBody>
      </p:sp>
      <p:graphicFrame>
        <p:nvGraphicFramePr>
          <p:cNvPr id="11" name="Table 10">
            <a:extLst>
              <a:ext uri="{FF2B5EF4-FFF2-40B4-BE49-F238E27FC236}">
                <a16:creationId xmlns:a16="http://schemas.microsoft.com/office/drawing/2014/main" id="{B638A860-E26F-7EF8-EBE3-B76191E88DFA}"/>
              </a:ext>
            </a:extLst>
          </p:cNvPr>
          <p:cNvGraphicFramePr>
            <a:graphicFrameLocks noGrp="1"/>
          </p:cNvGraphicFramePr>
          <p:nvPr>
            <p:extLst>
              <p:ext uri="{D42A27DB-BD31-4B8C-83A1-F6EECF244321}">
                <p14:modId xmlns:p14="http://schemas.microsoft.com/office/powerpoint/2010/main" val="4088241204"/>
              </p:ext>
            </p:extLst>
          </p:nvPr>
        </p:nvGraphicFramePr>
        <p:xfrm>
          <a:off x="963386" y="1818641"/>
          <a:ext cx="10265229" cy="4236719"/>
        </p:xfrm>
        <a:graphic>
          <a:graphicData uri="http://schemas.openxmlformats.org/drawingml/2006/table">
            <a:tbl>
              <a:tblPr firstRow="1" bandRow="1">
                <a:tableStyleId>{93296810-A885-4BE3-A3E7-6D5BEEA58F35}</a:tableStyleId>
              </a:tblPr>
              <a:tblGrid>
                <a:gridCol w="2986314">
                  <a:extLst>
                    <a:ext uri="{9D8B030D-6E8A-4147-A177-3AD203B41FA5}">
                      <a16:colId xmlns:a16="http://schemas.microsoft.com/office/drawing/2014/main" val="3602686909"/>
                    </a:ext>
                  </a:extLst>
                </a:gridCol>
                <a:gridCol w="4318000">
                  <a:extLst>
                    <a:ext uri="{9D8B030D-6E8A-4147-A177-3AD203B41FA5}">
                      <a16:colId xmlns:a16="http://schemas.microsoft.com/office/drawing/2014/main" val="3663065900"/>
                    </a:ext>
                  </a:extLst>
                </a:gridCol>
                <a:gridCol w="2960915">
                  <a:extLst>
                    <a:ext uri="{9D8B030D-6E8A-4147-A177-3AD203B41FA5}">
                      <a16:colId xmlns:a16="http://schemas.microsoft.com/office/drawing/2014/main" val="2060247725"/>
                    </a:ext>
                  </a:extLst>
                </a:gridCol>
              </a:tblGrid>
              <a:tr h="522591">
                <a:tc>
                  <a:txBody>
                    <a:bodyPr/>
                    <a:lstStyle/>
                    <a:p>
                      <a:r>
                        <a:rPr lang="en-US" sz="2000" dirty="0"/>
                        <a:t>Demographic Features</a:t>
                      </a:r>
                    </a:p>
                  </a:txBody>
                  <a:tcPr/>
                </a:tc>
                <a:tc>
                  <a:txBody>
                    <a:bodyPr/>
                    <a:lstStyle/>
                    <a:p>
                      <a:r>
                        <a:rPr lang="en-US" sz="2000" dirty="0"/>
                        <a:t>Engagement and Activity Features</a:t>
                      </a:r>
                    </a:p>
                  </a:txBody>
                  <a:tcPr/>
                </a:tc>
                <a:tc>
                  <a:txBody>
                    <a:bodyPr/>
                    <a:lstStyle/>
                    <a:p>
                      <a:r>
                        <a:rPr lang="en-US" sz="2000" dirty="0"/>
                        <a:t>Financial Features</a:t>
                      </a:r>
                    </a:p>
                  </a:txBody>
                  <a:tcPr/>
                </a:tc>
                <a:extLst>
                  <a:ext uri="{0D108BD9-81ED-4DB2-BD59-A6C34878D82A}">
                    <a16:rowId xmlns:a16="http://schemas.microsoft.com/office/drawing/2014/main" val="1888083603"/>
                  </a:ext>
                </a:extLst>
              </a:tr>
              <a:tr h="57858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Customer_Age</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Months_Inactive_12_mon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Card_Category</a:t>
                      </a:r>
                      <a:r>
                        <a:rPr lang="en-US" sz="1800" dirty="0"/>
                        <a:t> </a:t>
                      </a:r>
                    </a:p>
                  </a:txBody>
                  <a:tcPr/>
                </a:tc>
                <a:extLst>
                  <a:ext uri="{0D108BD9-81ED-4DB2-BD59-A6C34878D82A}">
                    <a16:rowId xmlns:a16="http://schemas.microsoft.com/office/drawing/2014/main" val="3450173876"/>
                  </a:ext>
                </a:extLst>
              </a:tr>
              <a:tr h="522591">
                <a:tc>
                  <a:txBody>
                    <a:bodyPr/>
                    <a:lstStyle/>
                    <a:p>
                      <a:r>
                        <a:rPr lang="en-US" sz="1800" dirty="0"/>
                        <a:t>Gender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Contacts_Count_12_mon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Months_on_book</a:t>
                      </a:r>
                      <a:endParaRPr lang="en-US" sz="1800" dirty="0"/>
                    </a:p>
                  </a:txBody>
                  <a:tcPr/>
                </a:tc>
                <a:extLst>
                  <a:ext uri="{0D108BD9-81ED-4DB2-BD59-A6C34878D82A}">
                    <a16:rowId xmlns:a16="http://schemas.microsoft.com/office/drawing/2014/main" val="3171217296"/>
                  </a:ext>
                </a:extLst>
              </a:tr>
              <a:tr h="5225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Dependent_count</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Total_Amt_Chng_Q4_Q1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Total_Relationship_Count</a:t>
                      </a:r>
                      <a:endParaRPr lang="en-US" sz="1800" dirty="0"/>
                    </a:p>
                  </a:txBody>
                  <a:tcPr/>
                </a:tc>
                <a:extLst>
                  <a:ext uri="{0D108BD9-81ED-4DB2-BD59-A6C34878D82A}">
                    <a16:rowId xmlns:a16="http://schemas.microsoft.com/office/drawing/2014/main" val="877098258"/>
                  </a:ext>
                </a:extLst>
              </a:tr>
              <a:tr h="522591">
                <a:tc>
                  <a:txBody>
                    <a:bodyPr/>
                    <a:lstStyle/>
                    <a:p>
                      <a:r>
                        <a:rPr lang="en-US" altLang="en-US" sz="1800" dirty="0" err="1"/>
                        <a:t>Education_Level</a:t>
                      </a:r>
                      <a:r>
                        <a:rPr lang="en-US" altLang="en-US" sz="1800" dirty="0"/>
                        <a:t> </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Total_Trans_Amt</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Credit_Limit</a:t>
                      </a:r>
                      <a:endParaRPr lang="en-US" sz="1800" dirty="0"/>
                    </a:p>
                  </a:txBody>
                  <a:tcPr/>
                </a:tc>
                <a:extLst>
                  <a:ext uri="{0D108BD9-81ED-4DB2-BD59-A6C34878D82A}">
                    <a16:rowId xmlns:a16="http://schemas.microsoft.com/office/drawing/2014/main" val="3943180416"/>
                  </a:ext>
                </a:extLst>
              </a:tr>
              <a:tr h="522591">
                <a:tc>
                  <a:txBody>
                    <a:bodyPr/>
                    <a:lstStyle/>
                    <a:p>
                      <a:r>
                        <a:rPr lang="en-US" altLang="en-US" sz="1800" dirty="0" err="1"/>
                        <a:t>Marital_Status</a:t>
                      </a:r>
                      <a:r>
                        <a:rPr lang="en-US" altLang="en-US" sz="1800" dirty="0"/>
                        <a:t> </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Total_Trans_Ct</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Total_Revolving_Bal</a:t>
                      </a:r>
                      <a:endParaRPr lang="en-US" sz="1800" dirty="0"/>
                    </a:p>
                  </a:txBody>
                  <a:tcPr/>
                </a:tc>
                <a:extLst>
                  <a:ext uri="{0D108BD9-81ED-4DB2-BD59-A6C34878D82A}">
                    <a16:rowId xmlns:a16="http://schemas.microsoft.com/office/drawing/2014/main" val="2967244379"/>
                  </a:ext>
                </a:extLst>
              </a:tr>
              <a:tr h="522591">
                <a:tc>
                  <a:txBody>
                    <a:bodyPr/>
                    <a:lstStyle/>
                    <a:p>
                      <a:r>
                        <a:rPr lang="en-US" altLang="en-US" sz="1800" dirty="0" err="1"/>
                        <a:t>Income_Category</a:t>
                      </a:r>
                      <a:r>
                        <a:rPr lang="en-US" altLang="en-US" sz="1800" dirty="0"/>
                        <a:t> </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Total_Ct_Chng_Q4_Q1</a:t>
                      </a:r>
                    </a:p>
                  </a:txBody>
                  <a:tcPr/>
                </a:tc>
                <a:tc>
                  <a:txBody>
                    <a:bodyPr/>
                    <a:lstStyle/>
                    <a:p>
                      <a:r>
                        <a:rPr lang="en-US" sz="1800" dirty="0" err="1"/>
                        <a:t>Avg_Open_To_Buy</a:t>
                      </a:r>
                      <a:endParaRPr lang="en-US" sz="1800" dirty="0"/>
                    </a:p>
                  </a:txBody>
                  <a:tcPr/>
                </a:tc>
                <a:extLst>
                  <a:ext uri="{0D108BD9-81ED-4DB2-BD59-A6C34878D82A}">
                    <a16:rowId xmlns:a16="http://schemas.microsoft.com/office/drawing/2014/main" val="2748133170"/>
                  </a:ext>
                </a:extLst>
              </a:tr>
              <a:tr h="522591">
                <a:tc>
                  <a:txBody>
                    <a:bodyPr/>
                    <a:lstStyle/>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Avg_Utilization_Ratio</a:t>
                      </a:r>
                      <a:r>
                        <a:rPr lang="en-US" sz="1800" dirty="0"/>
                        <a:t>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extLst>
                  <a:ext uri="{0D108BD9-81ED-4DB2-BD59-A6C34878D82A}">
                    <a16:rowId xmlns:a16="http://schemas.microsoft.com/office/drawing/2014/main" val="2287349456"/>
                  </a:ext>
                </a:extLst>
              </a:tr>
            </a:tbl>
          </a:graphicData>
        </a:graphic>
      </p:graphicFrame>
    </p:spTree>
    <p:extLst>
      <p:ext uri="{BB962C8B-B14F-4D97-AF65-F5344CB8AC3E}">
        <p14:creationId xmlns:p14="http://schemas.microsoft.com/office/powerpoint/2010/main" val="3923985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0515600"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Exploratory Data Analysis: </a:t>
            </a:r>
            <a:r>
              <a:rPr lang="en-US" sz="4400" dirty="0"/>
              <a:t>Attrition Rate</a:t>
            </a:r>
            <a:endParaRPr lang="en-US" b="1" dirty="0"/>
          </a:p>
        </p:txBody>
      </p:sp>
      <p:pic>
        <p:nvPicPr>
          <p:cNvPr id="9" name="Picture 8" descr="A green circle with a green triangle and black text&#10;&#10;Description automatically generated">
            <a:extLst>
              <a:ext uri="{FF2B5EF4-FFF2-40B4-BE49-F238E27FC236}">
                <a16:creationId xmlns:a16="http://schemas.microsoft.com/office/drawing/2014/main" id="{A3ABD88B-DD47-61BF-B1F6-208C77A5B7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2537" y="1717378"/>
            <a:ext cx="6566926" cy="4915197"/>
          </a:xfrm>
          <a:prstGeom prst="rect">
            <a:avLst/>
          </a:prstGeom>
        </p:spPr>
      </p:pic>
    </p:spTree>
    <p:extLst>
      <p:ext uri="{BB962C8B-B14F-4D97-AF65-F5344CB8AC3E}">
        <p14:creationId xmlns:p14="http://schemas.microsoft.com/office/powerpoint/2010/main" val="3881522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200" y="365125"/>
            <a:ext cx="11023600" cy="1036955"/>
          </a:xfrm>
          <a:prstGeom prst="rect">
            <a:avLst/>
          </a:prstGeom>
        </p:spPr>
        <p:txBody>
          <a:bodyPr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Exploratory Data Analysis: </a:t>
            </a:r>
            <a:r>
              <a:rPr lang="en-US" sz="4300" dirty="0"/>
              <a:t>Demographic Features</a:t>
            </a:r>
            <a:endParaRPr lang="en-US" sz="4400" dirty="0"/>
          </a:p>
        </p:txBody>
      </p:sp>
      <p:pic>
        <p:nvPicPr>
          <p:cNvPr id="11" name="Picture 10" descr="A group of green and white graphs&#10;&#10;Description automatically generated">
            <a:extLst>
              <a:ext uri="{FF2B5EF4-FFF2-40B4-BE49-F238E27FC236}">
                <a16:creationId xmlns:a16="http://schemas.microsoft.com/office/drawing/2014/main" id="{6C72FE14-CD4D-CF7F-BFF7-329A5762EF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1443" y="1256747"/>
            <a:ext cx="8000357" cy="5307220"/>
          </a:xfrm>
          <a:prstGeom prst="rect">
            <a:avLst/>
          </a:prstGeom>
        </p:spPr>
      </p:pic>
      <p:sp>
        <p:nvSpPr>
          <p:cNvPr id="7" name="TextBox 6">
            <a:extLst>
              <a:ext uri="{FF2B5EF4-FFF2-40B4-BE49-F238E27FC236}">
                <a16:creationId xmlns:a16="http://schemas.microsoft.com/office/drawing/2014/main" id="{7EAB7A31-5A2D-6CE4-C903-2C9D72576371}"/>
              </a:ext>
            </a:extLst>
          </p:cNvPr>
          <p:cNvSpPr txBox="1"/>
          <p:nvPr/>
        </p:nvSpPr>
        <p:spPr>
          <a:xfrm>
            <a:off x="655174" y="1653809"/>
            <a:ext cx="3206269" cy="923330"/>
          </a:xfrm>
          <a:prstGeom prst="rect">
            <a:avLst/>
          </a:prstGeom>
          <a:noFill/>
        </p:spPr>
        <p:txBody>
          <a:bodyPr wrap="square" rtlCol="0">
            <a:spAutoFit/>
          </a:bodyPr>
          <a:lstStyle/>
          <a:p>
            <a:r>
              <a:rPr lang="en-US" dirty="0"/>
              <a:t>Average age:46</a:t>
            </a:r>
          </a:p>
          <a:p>
            <a:endParaRPr lang="en-US" dirty="0"/>
          </a:p>
          <a:p>
            <a:r>
              <a:rPr lang="en-US" dirty="0"/>
              <a:t>77% being between 37 and 56 </a:t>
            </a:r>
          </a:p>
        </p:txBody>
      </p:sp>
      <p:sp>
        <p:nvSpPr>
          <p:cNvPr id="8" name="TextBox 7">
            <a:extLst>
              <a:ext uri="{FF2B5EF4-FFF2-40B4-BE49-F238E27FC236}">
                <a16:creationId xmlns:a16="http://schemas.microsoft.com/office/drawing/2014/main" id="{6365B5A3-63CB-EB4B-81C8-FDC1F417BC10}"/>
              </a:ext>
            </a:extLst>
          </p:cNvPr>
          <p:cNvSpPr txBox="1"/>
          <p:nvPr/>
        </p:nvSpPr>
        <p:spPr>
          <a:xfrm>
            <a:off x="655174" y="1653809"/>
            <a:ext cx="3687983" cy="923330"/>
          </a:xfrm>
          <a:prstGeom prst="rect">
            <a:avLst/>
          </a:prstGeom>
          <a:noFill/>
        </p:spPr>
        <p:txBody>
          <a:bodyPr wrap="square" rtlCol="0">
            <a:spAutoFit/>
          </a:bodyPr>
          <a:lstStyle/>
          <a:p>
            <a:r>
              <a:rPr lang="en-US" dirty="0"/>
              <a:t>Around 52% of existing and </a:t>
            </a:r>
          </a:p>
          <a:p>
            <a:r>
              <a:rPr lang="en-US" dirty="0"/>
              <a:t>55% of </a:t>
            </a:r>
            <a:r>
              <a:rPr lang="en-US" dirty="0" err="1"/>
              <a:t>attrited</a:t>
            </a:r>
            <a:r>
              <a:rPr lang="en-US" dirty="0"/>
              <a:t> customers </a:t>
            </a:r>
          </a:p>
          <a:p>
            <a:r>
              <a:rPr lang="en-US" dirty="0"/>
              <a:t>have 2 or 3 dependents.</a:t>
            </a:r>
          </a:p>
        </p:txBody>
      </p:sp>
      <p:sp>
        <p:nvSpPr>
          <p:cNvPr id="12" name="TextBox 11">
            <a:extLst>
              <a:ext uri="{FF2B5EF4-FFF2-40B4-BE49-F238E27FC236}">
                <a16:creationId xmlns:a16="http://schemas.microsoft.com/office/drawing/2014/main" id="{B6F18A39-83E7-875E-B350-AEADCCEEF2AF}"/>
              </a:ext>
            </a:extLst>
          </p:cNvPr>
          <p:cNvSpPr txBox="1"/>
          <p:nvPr/>
        </p:nvSpPr>
        <p:spPr>
          <a:xfrm>
            <a:off x="655174" y="1653809"/>
            <a:ext cx="3873179" cy="923330"/>
          </a:xfrm>
          <a:prstGeom prst="rect">
            <a:avLst/>
          </a:prstGeom>
          <a:noFill/>
        </p:spPr>
        <p:txBody>
          <a:bodyPr wrap="square">
            <a:spAutoFit/>
          </a:bodyPr>
          <a:lstStyle/>
          <a:p>
            <a:r>
              <a:rPr lang="en-US" dirty="0"/>
              <a:t>Around 66% of existing and </a:t>
            </a:r>
          </a:p>
          <a:p>
            <a:r>
              <a:rPr lang="en-US" dirty="0"/>
              <a:t>65% of </a:t>
            </a:r>
            <a:r>
              <a:rPr lang="en-US" dirty="0" err="1"/>
              <a:t>attrited</a:t>
            </a:r>
            <a:r>
              <a:rPr lang="en-US" dirty="0"/>
              <a:t> customers </a:t>
            </a:r>
          </a:p>
          <a:p>
            <a:r>
              <a:rPr lang="en-US" dirty="0"/>
              <a:t>have incomes below $80K.  </a:t>
            </a:r>
          </a:p>
        </p:txBody>
      </p:sp>
    </p:spTree>
    <p:extLst>
      <p:ext uri="{BB962C8B-B14F-4D97-AF65-F5344CB8AC3E}">
        <p14:creationId xmlns:p14="http://schemas.microsoft.com/office/powerpoint/2010/main" val="1003583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8"/>
                                        </p:tgtEl>
                                      </p:cBhvr>
                                    </p:animEffect>
                                    <p:set>
                                      <p:cBhvr>
                                        <p:cTn id="21" dur="1" fill="hold">
                                          <p:stCondLst>
                                            <p:cond delay="499"/>
                                          </p:stCondLst>
                                        </p:cTn>
                                        <p:tgtEl>
                                          <p:spTgt spid="8"/>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p:bldP spid="8" grpId="1"/>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7A9DA49-74DF-2CD8-7C07-8D1D4A90691C}"/>
              </a:ext>
            </a:extLst>
          </p:cNvPr>
          <p:cNvSpPr txBox="1">
            <a:spLocks/>
          </p:cNvSpPr>
          <p:nvPr/>
        </p:nvSpPr>
        <p:spPr>
          <a:xfrm>
            <a:off x="838199" y="365125"/>
            <a:ext cx="11353801" cy="1036955"/>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t>Exploratory Data Analysis: </a:t>
            </a:r>
            <a:r>
              <a:rPr lang="en-US" sz="3200" dirty="0"/>
              <a:t>Engagement and Activity Features</a:t>
            </a:r>
            <a:endParaRPr lang="en-US" sz="3600" b="1" u="sng" dirty="0"/>
          </a:p>
        </p:txBody>
      </p:sp>
      <p:grpSp>
        <p:nvGrpSpPr>
          <p:cNvPr id="8" name="Group 7">
            <a:extLst>
              <a:ext uri="{FF2B5EF4-FFF2-40B4-BE49-F238E27FC236}">
                <a16:creationId xmlns:a16="http://schemas.microsoft.com/office/drawing/2014/main" id="{78FFBCB3-6728-FD77-D1A9-BC5C98FA6B7C}"/>
              </a:ext>
            </a:extLst>
          </p:cNvPr>
          <p:cNvGrpSpPr/>
          <p:nvPr/>
        </p:nvGrpSpPr>
        <p:grpSpPr>
          <a:xfrm>
            <a:off x="3938537" y="1361440"/>
            <a:ext cx="7995690" cy="5303520"/>
            <a:chOff x="2109730" y="1361440"/>
            <a:chExt cx="7995690" cy="5303520"/>
          </a:xfrm>
        </p:grpSpPr>
        <p:pic>
          <p:nvPicPr>
            <p:cNvPr id="13" name="Picture 12" descr="A group of graphs with green lines&#10;&#10;Description automatically generated with medium confidence">
              <a:extLst>
                <a:ext uri="{FF2B5EF4-FFF2-40B4-BE49-F238E27FC236}">
                  <a16:creationId xmlns:a16="http://schemas.microsoft.com/office/drawing/2014/main" id="{7BE029AF-3587-0AE7-8710-C3D0A37BD3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9730" y="1361440"/>
              <a:ext cx="7995690" cy="5303520"/>
            </a:xfrm>
            <a:prstGeom prst="rect">
              <a:avLst/>
            </a:prstGeom>
          </p:spPr>
        </p:pic>
        <p:sp>
          <p:nvSpPr>
            <p:cNvPr id="7" name="TextBox 6">
              <a:extLst>
                <a:ext uri="{FF2B5EF4-FFF2-40B4-BE49-F238E27FC236}">
                  <a16:creationId xmlns:a16="http://schemas.microsoft.com/office/drawing/2014/main" id="{897549BB-2503-9406-8168-88C5C8286138}"/>
                </a:ext>
              </a:extLst>
            </p:cNvPr>
            <p:cNvSpPr txBox="1"/>
            <p:nvPr/>
          </p:nvSpPr>
          <p:spPr>
            <a:xfrm>
              <a:off x="7505700" y="3937000"/>
              <a:ext cx="2588145" cy="2727960"/>
            </a:xfrm>
            <a:prstGeom prst="rect">
              <a:avLst/>
            </a:prstGeom>
            <a:solidFill>
              <a:schemeClr val="bg1"/>
            </a:solidFill>
          </p:spPr>
          <p:txBody>
            <a:bodyPr wrap="square" rtlCol="0">
              <a:spAutoFit/>
            </a:bodyPr>
            <a:lstStyle/>
            <a:p>
              <a:endParaRPr lang="en-US" dirty="0"/>
            </a:p>
          </p:txBody>
        </p:sp>
      </p:grpSp>
      <p:sp>
        <p:nvSpPr>
          <p:cNvPr id="12" name="TextBox 11">
            <a:extLst>
              <a:ext uri="{FF2B5EF4-FFF2-40B4-BE49-F238E27FC236}">
                <a16:creationId xmlns:a16="http://schemas.microsoft.com/office/drawing/2014/main" id="{10DDEF82-5B6A-A3F4-7480-2D8A44A9E9C2}"/>
              </a:ext>
            </a:extLst>
          </p:cNvPr>
          <p:cNvSpPr txBox="1"/>
          <p:nvPr/>
        </p:nvSpPr>
        <p:spPr>
          <a:xfrm>
            <a:off x="714916" y="1600951"/>
            <a:ext cx="3223621" cy="646331"/>
          </a:xfrm>
          <a:prstGeom prst="rect">
            <a:avLst/>
          </a:prstGeom>
          <a:noFill/>
        </p:spPr>
        <p:txBody>
          <a:bodyPr wrap="square">
            <a:spAutoFit/>
          </a:bodyPr>
          <a:lstStyle/>
          <a:p>
            <a:r>
              <a:rPr lang="en-US" dirty="0"/>
              <a:t>Average inactive months is between  2 and 3 months.</a:t>
            </a:r>
          </a:p>
        </p:txBody>
      </p:sp>
      <p:sp>
        <p:nvSpPr>
          <p:cNvPr id="16" name="TextBox 15">
            <a:extLst>
              <a:ext uri="{FF2B5EF4-FFF2-40B4-BE49-F238E27FC236}">
                <a16:creationId xmlns:a16="http://schemas.microsoft.com/office/drawing/2014/main" id="{C738E443-D631-0367-DAD5-D1983F7B7523}"/>
              </a:ext>
            </a:extLst>
          </p:cNvPr>
          <p:cNvSpPr txBox="1"/>
          <p:nvPr/>
        </p:nvSpPr>
        <p:spPr>
          <a:xfrm>
            <a:off x="651453" y="1600951"/>
            <a:ext cx="3657615" cy="2585323"/>
          </a:xfrm>
          <a:prstGeom prst="rect">
            <a:avLst/>
          </a:prstGeom>
          <a:noFill/>
        </p:spPr>
        <p:txBody>
          <a:bodyPr wrap="square">
            <a:spAutoFit/>
          </a:bodyPr>
          <a:lstStyle/>
          <a:p>
            <a:r>
              <a:rPr lang="en-US" dirty="0"/>
              <a:t>Average total transaction amount for existing customers is $4,654, with 80% spending less than $5,000 annually. </a:t>
            </a:r>
          </a:p>
          <a:p>
            <a:endParaRPr lang="en-US" dirty="0"/>
          </a:p>
          <a:p>
            <a:r>
              <a:rPr lang="en-US" dirty="0"/>
              <a:t>For </a:t>
            </a:r>
            <a:r>
              <a:rPr lang="en-US" dirty="0" err="1"/>
              <a:t>attrited</a:t>
            </a:r>
            <a:r>
              <a:rPr lang="en-US" dirty="0"/>
              <a:t> customers, the average total transaction amount is lower at $3,095, and 80% of them spend less than $3,200 annually. </a:t>
            </a:r>
          </a:p>
        </p:txBody>
      </p:sp>
      <p:sp>
        <p:nvSpPr>
          <p:cNvPr id="18" name="TextBox 17">
            <a:extLst>
              <a:ext uri="{FF2B5EF4-FFF2-40B4-BE49-F238E27FC236}">
                <a16:creationId xmlns:a16="http://schemas.microsoft.com/office/drawing/2014/main" id="{B9912428-A304-8224-BEDA-B44CBA23F5D1}"/>
              </a:ext>
            </a:extLst>
          </p:cNvPr>
          <p:cNvSpPr txBox="1"/>
          <p:nvPr/>
        </p:nvSpPr>
        <p:spPr>
          <a:xfrm>
            <a:off x="651453" y="1600951"/>
            <a:ext cx="3657616" cy="1200329"/>
          </a:xfrm>
          <a:prstGeom prst="rect">
            <a:avLst/>
          </a:prstGeom>
          <a:noFill/>
        </p:spPr>
        <p:txBody>
          <a:bodyPr wrap="square">
            <a:spAutoFit/>
          </a:bodyPr>
          <a:lstStyle/>
          <a:p>
            <a:r>
              <a:rPr lang="en-US" dirty="0"/>
              <a:t>Existing customers make an average of 68 transactions, while </a:t>
            </a:r>
            <a:r>
              <a:rPr lang="en-US" dirty="0" err="1"/>
              <a:t>attrited</a:t>
            </a:r>
            <a:r>
              <a:rPr lang="en-US" dirty="0"/>
              <a:t> customers make an average of 44 transactions.</a:t>
            </a:r>
          </a:p>
        </p:txBody>
      </p:sp>
      <p:sp>
        <p:nvSpPr>
          <p:cNvPr id="20" name="TextBox 19">
            <a:extLst>
              <a:ext uri="{FF2B5EF4-FFF2-40B4-BE49-F238E27FC236}">
                <a16:creationId xmlns:a16="http://schemas.microsoft.com/office/drawing/2014/main" id="{4ECC74E8-F077-C921-03E6-49BF2DF5F37B}"/>
              </a:ext>
            </a:extLst>
          </p:cNvPr>
          <p:cNvSpPr txBox="1"/>
          <p:nvPr/>
        </p:nvSpPr>
        <p:spPr>
          <a:xfrm>
            <a:off x="651452" y="1600950"/>
            <a:ext cx="3287084" cy="1200329"/>
          </a:xfrm>
          <a:prstGeom prst="rect">
            <a:avLst/>
          </a:prstGeom>
          <a:noFill/>
        </p:spPr>
        <p:txBody>
          <a:bodyPr wrap="square">
            <a:spAutoFit/>
          </a:bodyPr>
          <a:lstStyle/>
          <a:p>
            <a:r>
              <a:rPr lang="en-US" dirty="0"/>
              <a:t>The average credit utilization rate for existing customers is 0.29, compared to a lower rate of 0.16 for </a:t>
            </a:r>
            <a:r>
              <a:rPr lang="en-US" dirty="0" err="1"/>
              <a:t>attrited</a:t>
            </a:r>
            <a:r>
              <a:rPr lang="en-US" dirty="0"/>
              <a:t> customers. </a:t>
            </a:r>
          </a:p>
        </p:txBody>
      </p:sp>
    </p:spTree>
    <p:extLst>
      <p:ext uri="{BB962C8B-B14F-4D97-AF65-F5344CB8AC3E}">
        <p14:creationId xmlns:p14="http://schemas.microsoft.com/office/powerpoint/2010/main" val="2600855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2"/>
                                        </p:tgtEl>
                                      </p:cBhvr>
                                    </p:animEffect>
                                    <p:set>
                                      <p:cBhvr>
                                        <p:cTn id="12" dur="1" fill="hold">
                                          <p:stCondLst>
                                            <p:cond delay="499"/>
                                          </p:stCondLst>
                                        </p:cTn>
                                        <p:tgtEl>
                                          <p:spTgt spid="12"/>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16"/>
                                        </p:tgtEl>
                                      </p:cBhvr>
                                    </p:animEffect>
                                    <p:set>
                                      <p:cBhvr>
                                        <p:cTn id="21" dur="1" fill="hold">
                                          <p:stCondLst>
                                            <p:cond delay="499"/>
                                          </p:stCondLst>
                                        </p:cTn>
                                        <p:tgtEl>
                                          <p:spTgt spid="16"/>
                                        </p:tgtEl>
                                        <p:attrNameLst>
                                          <p:attrName>style.visibility</p:attrName>
                                        </p:attrNameLst>
                                      </p:cBhvr>
                                      <p:to>
                                        <p:strVal val="hidden"/>
                                      </p:to>
                                    </p:se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1" nodeType="clickEffect">
                                  <p:stCondLst>
                                    <p:cond delay="0"/>
                                  </p:stCondLst>
                                  <p:childTnLst>
                                    <p:animEffect transition="out" filter="fade">
                                      <p:cBhvr>
                                        <p:cTn id="29" dur="500"/>
                                        <p:tgtEl>
                                          <p:spTgt spid="18"/>
                                        </p:tgtEl>
                                      </p:cBhvr>
                                    </p:animEffect>
                                    <p:set>
                                      <p:cBhvr>
                                        <p:cTn id="30" dur="1" fill="hold">
                                          <p:stCondLst>
                                            <p:cond delay="499"/>
                                          </p:stCondLst>
                                        </p:cTn>
                                        <p:tgtEl>
                                          <p:spTgt spid="18"/>
                                        </p:tgtEl>
                                        <p:attrNameLst>
                                          <p:attrName>style.visibility</p:attrName>
                                        </p:attrNameLst>
                                      </p:cBhvr>
                                      <p:to>
                                        <p:strVal val="hidden"/>
                                      </p:to>
                                    </p:se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6" grpId="0"/>
      <p:bldP spid="16" grpId="1"/>
      <p:bldP spid="18" grpId="0"/>
      <p:bldP spid="18" grpId="1"/>
      <p:bldP spid="2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8691</TotalTime>
  <Words>3115</Words>
  <Application>Microsoft Office PowerPoint</Application>
  <PresentationFormat>Widescreen</PresentationFormat>
  <Paragraphs>381</Paragraphs>
  <Slides>34</Slides>
  <Notes>30</Notes>
  <HiddenSlides>2</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34</vt:i4>
      </vt:variant>
    </vt:vector>
  </HeadingPairs>
  <TitlesOfParts>
    <vt:vector size="44" baseType="lpstr">
      <vt:lpstr>Aptos</vt:lpstr>
      <vt:lpstr>Aptos Display</vt:lpstr>
      <vt:lpstr>Arial</vt:lpstr>
      <vt:lpstr>Courier New</vt:lpstr>
      <vt:lpstr>Fira Sans</vt:lpstr>
      <vt:lpstr>Google Sans</vt:lpstr>
      <vt:lpstr>Inter</vt:lpstr>
      <vt:lpstr>Rubik</vt:lpstr>
      <vt:lpstr>Wingdings</vt:lpstr>
      <vt:lpstr>Office Theme</vt:lpstr>
      <vt:lpstr>Credit Risk Analytics Case Interview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Sara Ebrahimkhani</dc:creator>
  <cp:lastModifiedBy>Sara Ebrahimkhani</cp:lastModifiedBy>
  <cp:revision>1</cp:revision>
  <dcterms:created xsi:type="dcterms:W3CDTF">2024-06-27T20:23:01Z</dcterms:created>
  <dcterms:modified xsi:type="dcterms:W3CDTF">2024-07-15T16:58:47Z</dcterms:modified>
</cp:coreProperties>
</file>

<file path=docProps/thumbnail.jpeg>
</file>